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</p:sldMasterIdLst>
  <p:notesMasterIdLst>
    <p:notesMasterId r:id="rId11"/>
  </p:notesMasterIdLst>
  <p:sldIdLst>
    <p:sldId id="262" r:id="rId3"/>
    <p:sldId id="263" r:id="rId4"/>
    <p:sldId id="258" r:id="rId5"/>
    <p:sldId id="259" r:id="rId6"/>
    <p:sldId id="265" r:id="rId7"/>
    <p:sldId id="266" r:id="rId8"/>
    <p:sldId id="261" r:id="rId9"/>
    <p:sldId id="264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74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72AEBE-FEE2-4E87-B735-83A5A0763598}" type="datetimeFigureOut">
              <a:rPr lang="fr-FR" smtClean="0"/>
              <a:t>29/01/2025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4D9526-806F-4B59-8E40-B6AC1F07D2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692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7DC217-DF71-1A49-B3EA-559F1F43B0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4615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7DC217-DF71-1A49-B3EA-559F1F43B0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304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7DC217-DF71-1A49-B3EA-559F1F43B0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0542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7DC217-DF71-1A49-B3EA-559F1F43B0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1910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426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426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75099-B3AD-44D7-919B-BCB6DC3E7F21}" type="datetimeFigureOut">
              <a:rPr lang="en-US" dirty="0"/>
              <a:pPr/>
              <a:t>1/29/2025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5078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15DA-6CBC-4AEF-A85F-371C66916CF8}" type="datetimeFigureOut">
              <a:rPr lang="en-US" dirty="0"/>
              <a:pPr/>
              <a:t>1/29/2025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2849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997973"/>
            <a:ext cx="8404122" cy="498495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07E4-95E8-4ABC-B20B-51235318A487}" type="datetimeFigureOut">
              <a:rPr lang="en-US" dirty="0"/>
              <a:pPr/>
              <a:t>1/29/2025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0948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C79249-FDC0-364D-A734-AE1DE1605D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3537B6D-42A5-F449-2691-321A167F7C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3419"/>
            <a:ext cx="12192000" cy="6861419"/>
            <a:chOff x="0" y="-3419"/>
            <a:chExt cx="12192000" cy="686141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02465C8-266D-104C-9C49-323DF4A8277E}"/>
                </a:ext>
              </a:extLst>
            </p:cNvPr>
            <p:cNvSpPr/>
            <p:nvPr userDrawn="1"/>
          </p:nvSpPr>
          <p:spPr>
            <a:xfrm>
              <a:off x="583746" y="4960030"/>
              <a:ext cx="1551214" cy="155121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37979A1C-BF60-B345-A664-2E4F7A3461EB}"/>
                </a:ext>
              </a:extLst>
            </p:cNvPr>
            <p:cNvSpPr/>
            <p:nvPr userDrawn="1"/>
          </p:nvSpPr>
          <p:spPr>
            <a:xfrm>
              <a:off x="1" y="4571999"/>
              <a:ext cx="1118508" cy="1118508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8080B3E-915C-2D4C-8608-596E1BFD6387}"/>
                </a:ext>
              </a:extLst>
            </p:cNvPr>
            <p:cNvSpPr/>
            <p:nvPr userDrawn="1"/>
          </p:nvSpPr>
          <p:spPr>
            <a:xfrm>
              <a:off x="1" y="5739492"/>
              <a:ext cx="1118508" cy="1118508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15FBB50-09C8-B64E-AE57-67C5E70810CB}"/>
                </a:ext>
              </a:extLst>
            </p:cNvPr>
            <p:cNvGrpSpPr/>
            <p:nvPr userDrawn="1"/>
          </p:nvGrpSpPr>
          <p:grpSpPr>
            <a:xfrm>
              <a:off x="8264427" y="-3419"/>
              <a:ext cx="3927573" cy="3165022"/>
              <a:chOff x="9857014" y="13834"/>
              <a:chExt cx="2334986" cy="1881641"/>
            </a:xfrm>
          </p:grpSpPr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C68F289-2744-2F48-893A-3F17911625C8}"/>
                </a:ext>
              </a:extLst>
            </p:cNvPr>
            <p:cNvSpPr/>
            <p:nvPr userDrawn="1"/>
          </p:nvSpPr>
          <p:spPr>
            <a:xfrm>
              <a:off x="0" y="-1"/>
              <a:ext cx="1167493" cy="1167493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E240E8A-950E-7946-826C-415CB5DACA43}"/>
                </a:ext>
              </a:extLst>
            </p:cNvPr>
            <p:cNvSpPr/>
            <p:nvPr userDrawn="1"/>
          </p:nvSpPr>
          <p:spPr>
            <a:xfrm>
              <a:off x="11024507" y="4580708"/>
              <a:ext cx="1167493" cy="2277292"/>
            </a:xfrm>
            <a:custGeom>
              <a:avLst/>
              <a:gdLst>
                <a:gd name="connsiteX0" fmla="*/ 1167473 w 1167493"/>
                <a:gd name="connsiteY0" fmla="*/ 0 h 2272167"/>
                <a:gd name="connsiteX1" fmla="*/ 1167493 w 1167493"/>
                <a:gd name="connsiteY1" fmla="*/ 0 h 2272167"/>
                <a:gd name="connsiteX2" fmla="*/ 1167493 w 1167493"/>
                <a:gd name="connsiteY2" fmla="*/ 492960 h 2272167"/>
                <a:gd name="connsiteX3" fmla="*/ 1167493 w 1167493"/>
                <a:gd name="connsiteY3" fmla="*/ 720385 h 2272167"/>
                <a:gd name="connsiteX4" fmla="*/ 1167493 w 1167493"/>
                <a:gd name="connsiteY4" fmla="*/ 2272167 h 2272167"/>
                <a:gd name="connsiteX5" fmla="*/ 0 w 1167493"/>
                <a:gd name="connsiteY5" fmla="*/ 2272167 h 2272167"/>
                <a:gd name="connsiteX6" fmla="*/ 0 w 1167493"/>
                <a:gd name="connsiteY6" fmla="*/ 1898074 h 2272167"/>
                <a:gd name="connsiteX7" fmla="*/ 0 w 1167493"/>
                <a:gd name="connsiteY7" fmla="*/ 1271597 h 2272167"/>
                <a:gd name="connsiteX8" fmla="*/ 0 w 1167493"/>
                <a:gd name="connsiteY8" fmla="*/ 1177688 h 2272167"/>
                <a:gd name="connsiteX9" fmla="*/ 1048124 w 1167493"/>
                <a:gd name="connsiteY9" fmla="*/ 6080 h 2272167"/>
                <a:gd name="connsiteX10" fmla="*/ 1167473 w 1167493"/>
                <a:gd name="connsiteY10" fmla="*/ 0 h 2272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7493" h="2272167">
                  <a:moveTo>
                    <a:pt x="1167473" y="0"/>
                  </a:moveTo>
                  <a:lnTo>
                    <a:pt x="1167493" y="0"/>
                  </a:lnTo>
                  <a:lnTo>
                    <a:pt x="1167493" y="492960"/>
                  </a:lnTo>
                  <a:lnTo>
                    <a:pt x="1167493" y="720385"/>
                  </a:lnTo>
                  <a:lnTo>
                    <a:pt x="1167493" y="2272167"/>
                  </a:lnTo>
                  <a:lnTo>
                    <a:pt x="0" y="2272167"/>
                  </a:lnTo>
                  <a:lnTo>
                    <a:pt x="0" y="1898074"/>
                  </a:lnTo>
                  <a:lnTo>
                    <a:pt x="0" y="1271597"/>
                  </a:lnTo>
                  <a:lnTo>
                    <a:pt x="0" y="1177688"/>
                  </a:lnTo>
                  <a:cubicBezTo>
                    <a:pt x="0" y="567919"/>
                    <a:pt x="459408" y="66389"/>
                    <a:pt x="1048124" y="6080"/>
                  </a:cubicBezTo>
                  <a:lnTo>
                    <a:pt x="116747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3" y="232913"/>
            <a:ext cx="7096933" cy="3830130"/>
          </a:xfrm>
        </p:spPr>
        <p:txBody>
          <a:bodyPr anchor="b">
            <a:noAutofit/>
          </a:bodyPr>
          <a:lstStyle>
            <a:lvl1pPr algn="l">
              <a:defRPr sz="60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480920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CEDB282-8288-C81F-52B5-048A3E80C93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1"/>
            <a:ext cx="12208822" cy="6858003"/>
            <a:chOff x="0" y="-1"/>
            <a:chExt cx="12208822" cy="685800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A62587F-7496-384A-AF40-18FC8CF0709D}"/>
                </a:ext>
              </a:extLst>
            </p:cNvPr>
            <p:cNvSpPr/>
            <p:nvPr userDrawn="1"/>
          </p:nvSpPr>
          <p:spPr>
            <a:xfrm>
              <a:off x="0" y="2286002"/>
              <a:ext cx="12208822" cy="457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4DB028B-A475-224B-B675-A15A56CAD0BF}"/>
                </a:ext>
              </a:extLst>
            </p:cNvPr>
            <p:cNvSpPr/>
            <p:nvPr userDrawn="1"/>
          </p:nvSpPr>
          <p:spPr>
            <a:xfrm flipH="1">
              <a:off x="8597718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61C34955-105B-4D4D-B51D-754C5D38A85D}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2734DEB1-EC02-2E42-9292-4ADD115060A5}"/>
                </a:ext>
              </a:extLst>
            </p:cNvPr>
            <p:cNvSpPr/>
            <p:nvPr userDrawn="1"/>
          </p:nvSpPr>
          <p:spPr>
            <a:xfrm rot="5400000" flipH="1" flipV="1">
              <a:off x="10344100" y="438098"/>
              <a:ext cx="2285999" cy="1409801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E932F0D-7FC3-634B-932C-3625C16C8D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45085"/>
            <a:ext cx="9779183" cy="1600835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EED44-783E-8705-4119-D7E9F7D4F2B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166087" y="2652713"/>
            <a:ext cx="9780587" cy="3436936"/>
          </a:xfrm>
        </p:spPr>
        <p:txBody>
          <a:bodyPr>
            <a:normAutofit/>
          </a:bodyPr>
          <a:lstStyle>
            <a:lvl1pPr marL="342900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1pPr>
            <a:lvl2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2pPr>
            <a:lvl3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3pPr>
            <a:lvl4pPr marL="1097280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4pPr>
            <a:lvl5pPr marL="1371600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95D4F5-F69B-42F6-8A9D-330F696E1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9A23A-2238-4904-8692-9F2DAE8B8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9FC35-DDC8-45FB-8ACB-21C15F57C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06318" y="6356350"/>
            <a:ext cx="1604682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955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4DB56B5-5DD7-95E3-52B2-EDC4B3F1305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6526"/>
            <a:ext cx="9601200" cy="1653371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23984"/>
            <a:ext cx="4663440" cy="3332832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2000"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4CA559C-3355-DE44-ACF9-BDB6083C4225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3235" y="2023984"/>
            <a:ext cx="4663440" cy="3332832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2000"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9818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A0E8D4A-B13C-C7EE-5E27-278124A1276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1"/>
            <a:ext cx="12191999" cy="6857999"/>
            <a:chOff x="1" y="1"/>
            <a:chExt cx="12191999" cy="6857999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</a:extLst>
            </p:cNvPr>
            <p:cNvSpPr/>
            <p:nvPr userDrawn="1"/>
          </p:nvSpPr>
          <p:spPr>
            <a:xfrm rot="5400000" flipH="1">
              <a:off x="1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69008"/>
            <a:ext cx="9779183" cy="1706563"/>
          </a:xfrm>
        </p:spPr>
        <p:txBody>
          <a:bodyPr anchor="b">
            <a:noAutofit/>
          </a:bodyPr>
          <a:lstStyle>
            <a:lvl1pPr>
              <a:defRPr sz="42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26B296A-EB6A-9BE9-E813-B15C46524F4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1167493" y="2023984"/>
            <a:ext cx="4663440" cy="3332832"/>
          </a:xfrm>
        </p:spPr>
        <p:txBody>
          <a:bodyPr>
            <a:normAutofit/>
          </a:bodyPr>
          <a:lstStyle>
            <a:lvl1pPr marL="530352" indent="-530352">
              <a:spcBef>
                <a:spcPts val="1000"/>
              </a:spcBef>
              <a:buFont typeface="+mj-lt"/>
              <a:buAutoNum type="arabicPeriod"/>
              <a:defRPr sz="2000">
                <a:solidFill>
                  <a:schemeClr val="bg1"/>
                </a:solidFill>
                <a:latin typeface="+mn-lt"/>
              </a:defRPr>
            </a:lvl1pPr>
            <a:lvl2pPr marL="1097280" indent="-530352">
              <a:spcBef>
                <a:spcPts val="1000"/>
              </a:spcBef>
              <a:buFont typeface="+mj-lt"/>
              <a:buAutoNum type="alphaLcPeriod"/>
              <a:defRPr sz="2000">
                <a:solidFill>
                  <a:schemeClr val="bg1"/>
                </a:solidFill>
                <a:latin typeface="+mn-lt"/>
              </a:defRPr>
            </a:lvl2pPr>
            <a:lvl3pPr marL="1645920" indent="-530352">
              <a:spcBef>
                <a:spcPts val="1000"/>
              </a:spcBef>
              <a:buFont typeface="+mj-lt"/>
              <a:buAutoNum type="arabicParenR"/>
              <a:defRPr sz="2000">
                <a:solidFill>
                  <a:schemeClr val="bg1"/>
                </a:solidFill>
                <a:latin typeface="+mn-lt"/>
              </a:defRPr>
            </a:lvl3pPr>
            <a:lvl4pPr marL="1920240" indent="-530352">
              <a:spcBef>
                <a:spcPts val="1000"/>
              </a:spcBef>
              <a:buFont typeface="+mj-lt"/>
              <a:buAutoNum type="alphaLcParenR"/>
              <a:defRPr sz="2000">
                <a:solidFill>
                  <a:schemeClr val="bg1"/>
                </a:solidFill>
                <a:latin typeface="+mn-lt"/>
              </a:defRPr>
            </a:lvl4pPr>
            <a:lvl5pPr marL="2560320" indent="-514350">
              <a:spcBef>
                <a:spcPts val="1000"/>
              </a:spcBef>
              <a:buFont typeface="+mj-lt"/>
              <a:buAutoNum type="romanLcPeriod"/>
              <a:defRPr sz="20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35B7D5-E7F8-1267-8942-3C97BE836B9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283235" y="2023984"/>
            <a:ext cx="4663440" cy="3332832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9373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426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426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75099-B3AD-44D7-919B-BCB6DC3E7F21}" type="datetimeFigureOut">
              <a:rPr lang="en-US" dirty="0"/>
              <a:pPr/>
              <a:t>1/29/2025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8076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BF121-2723-4D35-ADA9-215CD054C4BC}" type="datetimeFigureOut">
              <a:rPr lang="en-US" dirty="0"/>
              <a:pPr/>
              <a:t>1/29/2025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625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F54BA-4BC6-480F-839C-951A49B248A9}" type="datetimeFigureOut">
              <a:rPr lang="en-US" dirty="0"/>
              <a:pPr/>
              <a:t>1/29/2025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0696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12793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5383" y="2128684"/>
            <a:ext cx="5304417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28684"/>
            <a:ext cx="5219700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DD0EA-4726-4440-BF9D-E88296FC3068}" type="datetimeFigureOut">
              <a:rPr lang="en-US" dirty="0"/>
              <a:pPr/>
              <a:t>1/29/2025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6617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BF121-2723-4D35-ADA9-215CD054C4BC}" type="datetimeFigureOut">
              <a:rPr lang="en-US" dirty="0"/>
              <a:pPr/>
              <a:t>1/29/2025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5017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87" y="929148"/>
            <a:ext cx="10640005" cy="7615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4" y="1681163"/>
            <a:ext cx="5282192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1600" b="1"/>
            </a:lvl2pPr>
            <a:lvl3pPr marL="914400" indent="0">
              <a:buNone/>
              <a:defRPr sz="16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5384" y="2505075"/>
            <a:ext cx="5282192" cy="342377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1600" b="1"/>
            </a:lvl2pPr>
            <a:lvl3pPr marL="914400" indent="0">
              <a:buNone/>
              <a:defRPr sz="16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2377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AD10D-99D1-46B2-A85A-C16850FCF8CF}" type="datetimeFigureOut">
              <a:rPr lang="en-US" dirty="0"/>
              <a:pPr/>
              <a:t>1/29/2025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5620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67E51-34D6-4E3D-8F41-CC63EA446EDD}" type="datetimeFigureOut">
              <a:rPr lang="en-US" dirty="0"/>
              <a:pPr/>
              <a:t>1/29/2025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312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9E550-CE3F-497F-B953-7DE0932F91C0}" type="datetimeFigureOut">
              <a:rPr lang="en-US" dirty="0"/>
              <a:pPr/>
              <a:t>1/29/2025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8771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426" y="781665"/>
            <a:ext cx="4093599" cy="122345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8258" y="2315497"/>
            <a:ext cx="4093599" cy="35534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A0BF4-BAA0-4539-95F2-9C4277F97478}" type="datetimeFigureOut">
              <a:rPr lang="en-US" dirty="0"/>
              <a:pPr/>
              <a:t>1/29/2025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171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342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342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9884E-D945-496C-84BE-49C61F78F9EC}" type="datetimeFigureOut">
              <a:rPr lang="en-US" dirty="0"/>
              <a:pPr/>
              <a:t>1/29/2025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0867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15DA-6CBC-4AEF-A85F-371C66916CF8}" type="datetimeFigureOut">
              <a:rPr lang="en-US" dirty="0"/>
              <a:pPr/>
              <a:t>1/29/2025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9498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997973"/>
            <a:ext cx="8404122" cy="498495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07E4-95E8-4ABC-B20B-51235318A487}" type="datetimeFigureOut">
              <a:rPr lang="en-US" dirty="0"/>
              <a:pPr/>
              <a:t>1/29/2025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1895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C79249-FDC0-364D-A734-AE1DE1605D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3537B6D-42A5-F449-2691-321A167F7C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3419"/>
            <a:ext cx="12192000" cy="6861419"/>
            <a:chOff x="0" y="-3419"/>
            <a:chExt cx="12192000" cy="686141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02465C8-266D-104C-9C49-323DF4A8277E}"/>
                </a:ext>
              </a:extLst>
            </p:cNvPr>
            <p:cNvSpPr/>
            <p:nvPr userDrawn="1"/>
          </p:nvSpPr>
          <p:spPr>
            <a:xfrm>
              <a:off x="583746" y="4960030"/>
              <a:ext cx="1551214" cy="155121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37979A1C-BF60-B345-A664-2E4F7A3461EB}"/>
                </a:ext>
              </a:extLst>
            </p:cNvPr>
            <p:cNvSpPr/>
            <p:nvPr userDrawn="1"/>
          </p:nvSpPr>
          <p:spPr>
            <a:xfrm>
              <a:off x="1" y="4571999"/>
              <a:ext cx="1118508" cy="1118508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8080B3E-915C-2D4C-8608-596E1BFD6387}"/>
                </a:ext>
              </a:extLst>
            </p:cNvPr>
            <p:cNvSpPr/>
            <p:nvPr userDrawn="1"/>
          </p:nvSpPr>
          <p:spPr>
            <a:xfrm>
              <a:off x="1" y="5739492"/>
              <a:ext cx="1118508" cy="1118508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15FBB50-09C8-B64E-AE57-67C5E70810CB}"/>
                </a:ext>
              </a:extLst>
            </p:cNvPr>
            <p:cNvGrpSpPr/>
            <p:nvPr userDrawn="1"/>
          </p:nvGrpSpPr>
          <p:grpSpPr>
            <a:xfrm>
              <a:off x="8264427" y="-3419"/>
              <a:ext cx="3927573" cy="3165022"/>
              <a:chOff x="9857014" y="13834"/>
              <a:chExt cx="2334986" cy="1881641"/>
            </a:xfrm>
          </p:grpSpPr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C68F289-2744-2F48-893A-3F17911625C8}"/>
                </a:ext>
              </a:extLst>
            </p:cNvPr>
            <p:cNvSpPr/>
            <p:nvPr userDrawn="1"/>
          </p:nvSpPr>
          <p:spPr>
            <a:xfrm>
              <a:off x="0" y="-1"/>
              <a:ext cx="1167493" cy="1167493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E240E8A-950E-7946-826C-415CB5DACA43}"/>
                </a:ext>
              </a:extLst>
            </p:cNvPr>
            <p:cNvSpPr/>
            <p:nvPr userDrawn="1"/>
          </p:nvSpPr>
          <p:spPr>
            <a:xfrm>
              <a:off x="11024507" y="4580708"/>
              <a:ext cx="1167493" cy="2277292"/>
            </a:xfrm>
            <a:custGeom>
              <a:avLst/>
              <a:gdLst>
                <a:gd name="connsiteX0" fmla="*/ 1167473 w 1167493"/>
                <a:gd name="connsiteY0" fmla="*/ 0 h 2272167"/>
                <a:gd name="connsiteX1" fmla="*/ 1167493 w 1167493"/>
                <a:gd name="connsiteY1" fmla="*/ 0 h 2272167"/>
                <a:gd name="connsiteX2" fmla="*/ 1167493 w 1167493"/>
                <a:gd name="connsiteY2" fmla="*/ 492960 h 2272167"/>
                <a:gd name="connsiteX3" fmla="*/ 1167493 w 1167493"/>
                <a:gd name="connsiteY3" fmla="*/ 720385 h 2272167"/>
                <a:gd name="connsiteX4" fmla="*/ 1167493 w 1167493"/>
                <a:gd name="connsiteY4" fmla="*/ 2272167 h 2272167"/>
                <a:gd name="connsiteX5" fmla="*/ 0 w 1167493"/>
                <a:gd name="connsiteY5" fmla="*/ 2272167 h 2272167"/>
                <a:gd name="connsiteX6" fmla="*/ 0 w 1167493"/>
                <a:gd name="connsiteY6" fmla="*/ 1898074 h 2272167"/>
                <a:gd name="connsiteX7" fmla="*/ 0 w 1167493"/>
                <a:gd name="connsiteY7" fmla="*/ 1271597 h 2272167"/>
                <a:gd name="connsiteX8" fmla="*/ 0 w 1167493"/>
                <a:gd name="connsiteY8" fmla="*/ 1177688 h 2272167"/>
                <a:gd name="connsiteX9" fmla="*/ 1048124 w 1167493"/>
                <a:gd name="connsiteY9" fmla="*/ 6080 h 2272167"/>
                <a:gd name="connsiteX10" fmla="*/ 1167473 w 1167493"/>
                <a:gd name="connsiteY10" fmla="*/ 0 h 2272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7493" h="2272167">
                  <a:moveTo>
                    <a:pt x="1167473" y="0"/>
                  </a:moveTo>
                  <a:lnTo>
                    <a:pt x="1167493" y="0"/>
                  </a:lnTo>
                  <a:lnTo>
                    <a:pt x="1167493" y="492960"/>
                  </a:lnTo>
                  <a:lnTo>
                    <a:pt x="1167493" y="720385"/>
                  </a:lnTo>
                  <a:lnTo>
                    <a:pt x="1167493" y="2272167"/>
                  </a:lnTo>
                  <a:lnTo>
                    <a:pt x="0" y="2272167"/>
                  </a:lnTo>
                  <a:lnTo>
                    <a:pt x="0" y="1898074"/>
                  </a:lnTo>
                  <a:lnTo>
                    <a:pt x="0" y="1271597"/>
                  </a:lnTo>
                  <a:lnTo>
                    <a:pt x="0" y="1177688"/>
                  </a:lnTo>
                  <a:cubicBezTo>
                    <a:pt x="0" y="567919"/>
                    <a:pt x="459408" y="66389"/>
                    <a:pt x="1048124" y="6080"/>
                  </a:cubicBezTo>
                  <a:lnTo>
                    <a:pt x="116747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3" y="232913"/>
            <a:ext cx="7096933" cy="3830130"/>
          </a:xfrm>
        </p:spPr>
        <p:txBody>
          <a:bodyPr anchor="b">
            <a:noAutofit/>
          </a:bodyPr>
          <a:lstStyle>
            <a:lvl1pPr algn="l">
              <a:defRPr sz="60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2684902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CEDB282-8288-C81F-52B5-048A3E80C93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1"/>
            <a:ext cx="12208822" cy="6858003"/>
            <a:chOff x="0" y="-1"/>
            <a:chExt cx="12208822" cy="685800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A62587F-7496-384A-AF40-18FC8CF0709D}"/>
                </a:ext>
              </a:extLst>
            </p:cNvPr>
            <p:cNvSpPr/>
            <p:nvPr userDrawn="1"/>
          </p:nvSpPr>
          <p:spPr>
            <a:xfrm>
              <a:off x="0" y="2286002"/>
              <a:ext cx="12208822" cy="457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4DB028B-A475-224B-B675-A15A56CAD0BF}"/>
                </a:ext>
              </a:extLst>
            </p:cNvPr>
            <p:cNvSpPr/>
            <p:nvPr userDrawn="1"/>
          </p:nvSpPr>
          <p:spPr>
            <a:xfrm flipH="1">
              <a:off x="8597718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61C34955-105B-4D4D-B51D-754C5D38A85D}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2734DEB1-EC02-2E42-9292-4ADD115060A5}"/>
                </a:ext>
              </a:extLst>
            </p:cNvPr>
            <p:cNvSpPr/>
            <p:nvPr userDrawn="1"/>
          </p:nvSpPr>
          <p:spPr>
            <a:xfrm rot="5400000" flipH="1" flipV="1">
              <a:off x="10344100" y="438098"/>
              <a:ext cx="2285999" cy="1409801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E932F0D-7FC3-634B-932C-3625C16C8D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45085"/>
            <a:ext cx="9779183" cy="1600835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EED44-783E-8705-4119-D7E9F7D4F2B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166087" y="2652713"/>
            <a:ext cx="9780587" cy="3436936"/>
          </a:xfrm>
        </p:spPr>
        <p:txBody>
          <a:bodyPr>
            <a:normAutofit/>
          </a:bodyPr>
          <a:lstStyle>
            <a:lvl1pPr marL="342900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1pPr>
            <a:lvl2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2pPr>
            <a:lvl3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3pPr>
            <a:lvl4pPr marL="1097280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4pPr>
            <a:lvl5pPr marL="1371600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95D4F5-F69B-42F6-8A9D-330F696E1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9A23A-2238-4904-8692-9F2DAE8B8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9FC35-DDC8-45FB-8ACB-21C15F57C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06318" y="6356350"/>
            <a:ext cx="1604682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0167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4DB56B5-5DD7-95E3-52B2-EDC4B3F1305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6526"/>
            <a:ext cx="9601200" cy="1653371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23984"/>
            <a:ext cx="4663440" cy="3332832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2000"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4CA559C-3355-DE44-ACF9-BDB6083C4225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3235" y="2023984"/>
            <a:ext cx="4663440" cy="3332832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2000"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039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F54BA-4BC6-480F-839C-951A49B248A9}" type="datetimeFigureOut">
              <a:rPr lang="en-US" dirty="0"/>
              <a:pPr/>
              <a:t>1/29/2025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8863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A0E8D4A-B13C-C7EE-5E27-278124A1276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1"/>
            <a:ext cx="12191999" cy="6857999"/>
            <a:chOff x="1" y="1"/>
            <a:chExt cx="12191999" cy="6857999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</a:extLst>
            </p:cNvPr>
            <p:cNvSpPr/>
            <p:nvPr userDrawn="1"/>
          </p:nvSpPr>
          <p:spPr>
            <a:xfrm rot="5400000" flipH="1">
              <a:off x="1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69008"/>
            <a:ext cx="9779183" cy="1706563"/>
          </a:xfrm>
        </p:spPr>
        <p:txBody>
          <a:bodyPr anchor="b">
            <a:noAutofit/>
          </a:bodyPr>
          <a:lstStyle>
            <a:lvl1pPr>
              <a:defRPr sz="42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26B296A-EB6A-9BE9-E813-B15C46524F4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1167493" y="2023984"/>
            <a:ext cx="4663440" cy="3332832"/>
          </a:xfrm>
        </p:spPr>
        <p:txBody>
          <a:bodyPr>
            <a:normAutofit/>
          </a:bodyPr>
          <a:lstStyle>
            <a:lvl1pPr marL="530352" indent="-530352">
              <a:spcBef>
                <a:spcPts val="1000"/>
              </a:spcBef>
              <a:buFont typeface="+mj-lt"/>
              <a:buAutoNum type="arabicPeriod"/>
              <a:defRPr sz="2000">
                <a:solidFill>
                  <a:schemeClr val="bg1"/>
                </a:solidFill>
                <a:latin typeface="+mn-lt"/>
              </a:defRPr>
            </a:lvl1pPr>
            <a:lvl2pPr marL="1097280" indent="-530352">
              <a:spcBef>
                <a:spcPts val="1000"/>
              </a:spcBef>
              <a:buFont typeface="+mj-lt"/>
              <a:buAutoNum type="alphaLcPeriod"/>
              <a:defRPr sz="2000">
                <a:solidFill>
                  <a:schemeClr val="bg1"/>
                </a:solidFill>
                <a:latin typeface="+mn-lt"/>
              </a:defRPr>
            </a:lvl2pPr>
            <a:lvl3pPr marL="1645920" indent="-530352">
              <a:spcBef>
                <a:spcPts val="1000"/>
              </a:spcBef>
              <a:buFont typeface="+mj-lt"/>
              <a:buAutoNum type="arabicParenR"/>
              <a:defRPr sz="2000">
                <a:solidFill>
                  <a:schemeClr val="bg1"/>
                </a:solidFill>
                <a:latin typeface="+mn-lt"/>
              </a:defRPr>
            </a:lvl3pPr>
            <a:lvl4pPr marL="1920240" indent="-530352">
              <a:spcBef>
                <a:spcPts val="1000"/>
              </a:spcBef>
              <a:buFont typeface="+mj-lt"/>
              <a:buAutoNum type="alphaLcParenR"/>
              <a:defRPr sz="2000">
                <a:solidFill>
                  <a:schemeClr val="bg1"/>
                </a:solidFill>
                <a:latin typeface="+mn-lt"/>
              </a:defRPr>
            </a:lvl4pPr>
            <a:lvl5pPr marL="2560320" indent="-514350">
              <a:spcBef>
                <a:spcPts val="1000"/>
              </a:spcBef>
              <a:buFont typeface="+mj-lt"/>
              <a:buAutoNum type="romanLcPeriod"/>
              <a:defRPr sz="20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35B7D5-E7F8-1267-8942-3C97BE836B9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283235" y="2023984"/>
            <a:ext cx="4663440" cy="3332832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6359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AC10D125-AB73-D276-4947-94204736A3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 flipH="1">
            <a:off x="1" y="0"/>
            <a:ext cx="12191999" cy="6858000"/>
            <a:chOff x="1" y="0"/>
            <a:chExt cx="12191999" cy="68580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+mn-lt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71600"/>
            <a:ext cx="5486400" cy="4114800"/>
          </a:xfrm>
        </p:spPr>
        <p:txBody>
          <a:bodyPr anchor="ctr" anchorCtr="0">
            <a:noAutofit/>
          </a:bodyPr>
          <a:lstStyle>
            <a:lvl1pPr>
              <a:defRPr sz="60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124234B-E1C4-2616-9993-A23142AA69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83438" y="1168400"/>
            <a:ext cx="4500562" cy="4521200"/>
          </a:xfrm>
          <a:prstGeom prst="ellipse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en-US" dirty="0"/>
              <a:t>9/8/20XX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10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12793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5383" y="2128684"/>
            <a:ext cx="5304417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28684"/>
            <a:ext cx="5219700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DD0EA-4726-4440-BF9D-E88296FC3068}" type="datetimeFigureOut">
              <a:rPr lang="en-US" dirty="0"/>
              <a:pPr/>
              <a:t>1/29/2025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1347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87" y="929148"/>
            <a:ext cx="10640005" cy="7615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4" y="1681163"/>
            <a:ext cx="5282192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1600" b="1"/>
            </a:lvl2pPr>
            <a:lvl3pPr marL="914400" indent="0">
              <a:buNone/>
              <a:defRPr sz="16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5384" y="2505075"/>
            <a:ext cx="5282192" cy="342377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1600" b="1"/>
            </a:lvl2pPr>
            <a:lvl3pPr marL="914400" indent="0">
              <a:buNone/>
              <a:defRPr sz="16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2377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AD10D-99D1-46B2-A85A-C16850FCF8CF}" type="datetimeFigureOut">
              <a:rPr lang="en-US" dirty="0"/>
              <a:pPr/>
              <a:t>1/29/2025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919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67E51-34D6-4E3D-8F41-CC63EA446EDD}" type="datetimeFigureOut">
              <a:rPr lang="en-US" dirty="0"/>
              <a:pPr/>
              <a:t>1/29/2025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179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9E550-CE3F-497F-B953-7DE0932F91C0}" type="datetimeFigureOut">
              <a:rPr lang="en-US" dirty="0"/>
              <a:pPr/>
              <a:t>1/29/2025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14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426" y="781665"/>
            <a:ext cx="4093599" cy="122345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8258" y="2315497"/>
            <a:ext cx="4093599" cy="35534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A0BF4-BAA0-4539-95F2-9C4277F97478}" type="datetimeFigureOut">
              <a:rPr lang="en-US" dirty="0"/>
              <a:pPr/>
              <a:t>1/29/2025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523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342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342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9884E-D945-496C-84BE-49C61F78F9EC}" type="datetimeFigureOut">
              <a:rPr lang="en-US" dirty="0"/>
              <a:pPr/>
              <a:t>1/29/2025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AF5A0-43BB-4336-8627-9123B9144D80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1110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3710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93126"/>
            <a:ext cx="10691265" cy="3636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CD438618-DEE5-47CF-A8B2-A9E090D503CD}" type="datetimeFigureOut">
              <a:rPr lang="en-US" dirty="0"/>
              <a:pPr/>
              <a:t>1/29/2025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E30AF5A0-43BB-4336-8627-9123B9144D80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0665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672">
          <p15:clr>
            <a:srgbClr val="F26B43"/>
          </p15:clr>
        </p15:guide>
        <p15:guide id="4" orient="horz" pos="912">
          <p15:clr>
            <a:srgbClr val="F26B43"/>
          </p15:clr>
        </p15:guide>
        <p15:guide id="5" pos="7176">
          <p15:clr>
            <a:srgbClr val="F26B43"/>
          </p15:clr>
        </p15:guide>
        <p15:guide id="6" pos="504">
          <p15:clr>
            <a:srgbClr val="F26B43"/>
          </p15:clr>
        </p15:guide>
        <p15:guide id="7" orient="horz" pos="3864">
          <p15:clr>
            <a:srgbClr val="F26B43"/>
          </p15:clr>
        </p15:guide>
        <p15:guide id="8" orient="horz" pos="45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3710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93126"/>
            <a:ext cx="10691265" cy="3636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CD438618-DEE5-47CF-A8B2-A9E090D503CD}" type="datetimeFigureOut">
              <a:rPr lang="en-US" dirty="0"/>
              <a:pPr/>
              <a:t>1/29/2025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E30AF5A0-43BB-4336-8627-9123B9144D80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276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672">
          <p15:clr>
            <a:srgbClr val="F26B43"/>
          </p15:clr>
        </p15:guide>
        <p15:guide id="4" orient="horz" pos="912">
          <p15:clr>
            <a:srgbClr val="F26B43"/>
          </p15:clr>
        </p15:guide>
        <p15:guide id="5" pos="7176">
          <p15:clr>
            <a:srgbClr val="F26B43"/>
          </p15:clr>
        </p15:guide>
        <p15:guide id="6" pos="504">
          <p15:clr>
            <a:srgbClr val="F26B43"/>
          </p15:clr>
        </p15:guide>
        <p15:guide id="7" orient="horz" pos="3864">
          <p15:clr>
            <a:srgbClr val="F26B43"/>
          </p15:clr>
        </p15:guide>
        <p15:guide id="8" orient="horz" pos="4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7493" y="1695629"/>
            <a:ext cx="4663440" cy="3332832"/>
          </a:xfrm>
        </p:spPr>
        <p:txBody>
          <a:bodyPr>
            <a:normAutofit/>
          </a:bodyPr>
          <a:lstStyle/>
          <a:p>
            <a:pPr algn="ctr"/>
            <a:r>
              <a:rPr lang="ar-SA" sz="8000" dirty="0">
                <a:latin typeface="Aldhabi" panose="01000000000000000000" pitchFamily="2" charset="-78"/>
                <a:cs typeface="Aldhabi" panose="01000000000000000000" pitchFamily="2" charset="-78"/>
              </a:rPr>
              <a:t>تقرير الانتساب </a:t>
            </a:r>
            <a:r>
              <a:rPr lang="ar-SA" sz="8000" dirty="0" smtClean="0">
                <a:latin typeface="Aldhabi" panose="01000000000000000000" pitchFamily="2" charset="-78"/>
                <a:cs typeface="Aldhabi" panose="01000000000000000000" pitchFamily="2" charset="-78"/>
              </a:rPr>
              <a:t>السنوي</a:t>
            </a:r>
            <a:endParaRPr lang="fr-FR" sz="8000" dirty="0"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96781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12-01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596781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96781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2024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596781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4A09A9-5501-47C1-A89A-A340965A2B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959EBB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59EBB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9" name="Oval 8"/>
          <p:cNvSpPr/>
          <p:nvPr/>
        </p:nvSpPr>
        <p:spPr>
          <a:xfrm>
            <a:off x="5769891" y="1053791"/>
            <a:ext cx="4407877" cy="4407877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518" y="1175418"/>
            <a:ext cx="4164622" cy="41646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0086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59963" y="1389183"/>
            <a:ext cx="4943161" cy="1056074"/>
          </a:xfrm>
        </p:spPr>
        <p:txBody>
          <a:bodyPr/>
          <a:lstStyle/>
          <a:p>
            <a:pPr algn="ctr"/>
            <a:r>
              <a:rPr lang="ar-SA" sz="80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الحصيلة الإجمالية</a:t>
            </a:r>
            <a:endParaRPr lang="fr-FR" sz="8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459962" y="2649416"/>
            <a:ext cx="4943161" cy="10560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6000" b="1" kern="1200" cap="all" spc="3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1" i="0" u="none" strike="noStrike" kern="1200" cap="all" spc="3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126,325,070</a:t>
            </a:r>
            <a:endParaRPr kumimoji="0" lang="fr-FR" sz="6000" b="1" i="0" u="none" strike="noStrike" kern="1200" cap="all" spc="3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872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838859A5-E381-24F7-EEC5-270524ED57B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624641" y="1193320"/>
          <a:ext cx="8927130" cy="594731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2975710">
                  <a:extLst>
                    <a:ext uri="{9D8B030D-6E8A-4147-A177-3AD203B41FA5}">
                      <a16:colId xmlns:a16="http://schemas.microsoft.com/office/drawing/2014/main" val="2206143762"/>
                    </a:ext>
                  </a:extLst>
                </a:gridCol>
                <a:gridCol w="2975710">
                  <a:extLst>
                    <a:ext uri="{9D8B030D-6E8A-4147-A177-3AD203B41FA5}">
                      <a16:colId xmlns:a16="http://schemas.microsoft.com/office/drawing/2014/main" val="3047461791"/>
                    </a:ext>
                  </a:extLst>
                </a:gridCol>
                <a:gridCol w="2975710">
                  <a:extLst>
                    <a:ext uri="{9D8B030D-6E8A-4147-A177-3AD203B41FA5}">
                      <a16:colId xmlns:a16="http://schemas.microsoft.com/office/drawing/2014/main" val="1979370722"/>
                    </a:ext>
                  </a:extLst>
                </a:gridCol>
              </a:tblGrid>
              <a:tr h="594731">
                <a:tc>
                  <a:txBody>
                    <a:bodyPr/>
                    <a:lstStyle/>
                    <a:p>
                      <a:pPr algn="ctr" rtl="1" fontAlgn="base"/>
                      <a:endParaRPr lang="ar-SA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base"/>
                      <a:endParaRPr lang="ar-SA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6483035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E43336FA-429B-9010-EDAE-3EDF57DC24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294333"/>
              </p:ext>
            </p:extLst>
          </p:nvPr>
        </p:nvGraphicFramePr>
        <p:xfrm>
          <a:off x="1933755" y="1814884"/>
          <a:ext cx="7978731" cy="501678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2659577">
                  <a:extLst>
                    <a:ext uri="{9D8B030D-6E8A-4147-A177-3AD203B41FA5}">
                      <a16:colId xmlns:a16="http://schemas.microsoft.com/office/drawing/2014/main" val="2804826179"/>
                    </a:ext>
                  </a:extLst>
                </a:gridCol>
                <a:gridCol w="2659577">
                  <a:extLst>
                    <a:ext uri="{9D8B030D-6E8A-4147-A177-3AD203B41FA5}">
                      <a16:colId xmlns:a16="http://schemas.microsoft.com/office/drawing/2014/main" val="4033076681"/>
                    </a:ext>
                  </a:extLst>
                </a:gridCol>
                <a:gridCol w="2659577">
                  <a:extLst>
                    <a:ext uri="{9D8B030D-6E8A-4147-A177-3AD203B41FA5}">
                      <a16:colId xmlns:a16="http://schemas.microsoft.com/office/drawing/2014/main" val="1392802447"/>
                    </a:ext>
                  </a:extLst>
                </a:gridCol>
              </a:tblGrid>
              <a:tr h="501678">
                <a:tc>
                  <a:txBody>
                    <a:bodyPr/>
                    <a:lstStyle/>
                    <a:p>
                      <a:pPr algn="ctr" rtl="0" fontAlgn="base"/>
                      <a:r>
                        <a:rPr lang="ar-SA" sz="2000" b="1" dirty="0" smtClean="0">
                          <a:effectLst/>
                        </a:rPr>
                        <a:t>المبلغ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r-SA" sz="2000" b="1" dirty="0" smtClean="0">
                          <a:effectLst/>
                        </a:rPr>
                        <a:t>عدد الدافعين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r-SA" sz="2000" b="1" dirty="0" smtClean="0">
                          <a:effectLst/>
                        </a:rPr>
                        <a:t>الشهر 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4237351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DAE9819F-41F0-CE5E-6697-5B24D8F4EA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5278744"/>
              </p:ext>
            </p:extLst>
          </p:nvPr>
        </p:nvGraphicFramePr>
        <p:xfrm>
          <a:off x="1933753" y="2350184"/>
          <a:ext cx="8202468" cy="520314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2734156">
                  <a:extLst>
                    <a:ext uri="{9D8B030D-6E8A-4147-A177-3AD203B41FA5}">
                      <a16:colId xmlns:a16="http://schemas.microsoft.com/office/drawing/2014/main" val="1151043443"/>
                    </a:ext>
                  </a:extLst>
                </a:gridCol>
                <a:gridCol w="2734156">
                  <a:extLst>
                    <a:ext uri="{9D8B030D-6E8A-4147-A177-3AD203B41FA5}">
                      <a16:colId xmlns:a16="http://schemas.microsoft.com/office/drawing/2014/main" val="216715203"/>
                    </a:ext>
                  </a:extLst>
                </a:gridCol>
                <a:gridCol w="2734156">
                  <a:extLst>
                    <a:ext uri="{9D8B030D-6E8A-4147-A177-3AD203B41FA5}">
                      <a16:colId xmlns:a16="http://schemas.microsoft.com/office/drawing/2014/main" val="2547205744"/>
                    </a:ext>
                  </a:extLst>
                </a:gridCol>
              </a:tblGrid>
              <a:tr h="520314">
                <a:tc>
                  <a:txBody>
                    <a:bodyPr/>
                    <a:lstStyle/>
                    <a:p>
                      <a:pPr algn="ctr" rtl="0" fontAlgn="base"/>
                      <a:r>
                        <a:rPr lang="ar-SA" sz="2000" b="1" dirty="0" smtClean="0">
                          <a:effectLst/>
                        </a:rPr>
                        <a:t>8375570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fr-FR" sz="2000" b="1" dirty="0" smtClean="0">
                          <a:effectLst/>
                        </a:rPr>
                        <a:t> </a:t>
                      </a:r>
                      <a:r>
                        <a:rPr lang="ar-SA" sz="2000" b="1" dirty="0" smtClean="0">
                          <a:effectLst/>
                        </a:rPr>
                        <a:t>4038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rtl="0" fontAlgn="base">
                        <a:tabLst>
                          <a:tab pos="1527175" algn="l"/>
                        </a:tabLst>
                      </a:pPr>
                      <a:r>
                        <a:rPr lang="ar-SA" sz="2000" b="1" dirty="0" smtClean="0">
                          <a:effectLst/>
                        </a:rPr>
                        <a:t>يناير</a:t>
                      </a:r>
                      <a:r>
                        <a:rPr lang="ar-SA" sz="2000" b="1" baseline="0" dirty="0" smtClean="0">
                          <a:effectLst/>
                        </a:rPr>
                        <a:t> 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3100798"/>
                  </a:ext>
                </a:extLst>
              </a:tr>
            </a:tbl>
          </a:graphicData>
        </a:graphic>
      </p:graphicFrame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F445DC2C-6575-1FB0-A57A-DDDC90647A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491474"/>
              </p:ext>
            </p:extLst>
          </p:nvPr>
        </p:nvGraphicFramePr>
        <p:xfrm>
          <a:off x="2079668" y="2780440"/>
          <a:ext cx="7949547" cy="474960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2649849">
                  <a:extLst>
                    <a:ext uri="{9D8B030D-6E8A-4147-A177-3AD203B41FA5}">
                      <a16:colId xmlns:a16="http://schemas.microsoft.com/office/drawing/2014/main" val="2177513254"/>
                    </a:ext>
                  </a:extLst>
                </a:gridCol>
                <a:gridCol w="2649849">
                  <a:extLst>
                    <a:ext uri="{9D8B030D-6E8A-4147-A177-3AD203B41FA5}">
                      <a16:colId xmlns:a16="http://schemas.microsoft.com/office/drawing/2014/main" val="4003576420"/>
                    </a:ext>
                  </a:extLst>
                </a:gridCol>
                <a:gridCol w="2649849">
                  <a:extLst>
                    <a:ext uri="{9D8B030D-6E8A-4147-A177-3AD203B41FA5}">
                      <a16:colId xmlns:a16="http://schemas.microsoft.com/office/drawing/2014/main" val="532256850"/>
                    </a:ext>
                  </a:extLst>
                </a:gridCol>
              </a:tblGrid>
              <a:tr h="474960">
                <a:tc>
                  <a:txBody>
                    <a:bodyPr/>
                    <a:lstStyle/>
                    <a:p>
                      <a:pPr algn="ctr" rtl="0" fontAlgn="base"/>
                      <a:r>
                        <a:rPr lang="ar-SA" sz="2000" b="1" dirty="0" smtClean="0">
                          <a:effectLst/>
                        </a:rPr>
                        <a:t>8956220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fr-FR" sz="2000" b="1" dirty="0" smtClean="0">
                          <a:effectLst/>
                        </a:rPr>
                        <a:t> </a:t>
                      </a:r>
                      <a:r>
                        <a:rPr lang="ar-SA" sz="2000" b="1" dirty="0" smtClean="0">
                          <a:effectLst/>
                        </a:rPr>
                        <a:t>5763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>
                          <a:effectLst/>
                        </a:rPr>
                        <a:t>فبراير</a:t>
                      </a:r>
                      <a:r>
                        <a:rPr lang="ar-SA" sz="2000" b="1" baseline="0" dirty="0" smtClean="0">
                          <a:effectLst/>
                        </a:rPr>
                        <a:t> </a:t>
                      </a:r>
                      <a:endParaRPr lang="fr-FR" sz="2000" b="1" dirty="0" smtClean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9776911"/>
                  </a:ext>
                </a:extLst>
              </a:tr>
            </a:tbl>
          </a:graphicData>
        </a:graphic>
      </p:graphicFrame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CE884643-BED8-1908-902D-354AFF05AE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906175"/>
              </p:ext>
            </p:extLst>
          </p:nvPr>
        </p:nvGraphicFramePr>
        <p:xfrm>
          <a:off x="1690255" y="3300755"/>
          <a:ext cx="8338960" cy="396240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3194645">
                  <a:extLst>
                    <a:ext uri="{9D8B030D-6E8A-4147-A177-3AD203B41FA5}">
                      <a16:colId xmlns:a16="http://schemas.microsoft.com/office/drawing/2014/main" val="1114437643"/>
                    </a:ext>
                  </a:extLst>
                </a:gridCol>
                <a:gridCol w="2490316">
                  <a:extLst>
                    <a:ext uri="{9D8B030D-6E8A-4147-A177-3AD203B41FA5}">
                      <a16:colId xmlns:a16="http://schemas.microsoft.com/office/drawing/2014/main" val="224411107"/>
                    </a:ext>
                  </a:extLst>
                </a:gridCol>
                <a:gridCol w="2653999">
                  <a:extLst>
                    <a:ext uri="{9D8B030D-6E8A-4147-A177-3AD203B41FA5}">
                      <a16:colId xmlns:a16="http://schemas.microsoft.com/office/drawing/2014/main" val="828719665"/>
                    </a:ext>
                  </a:extLst>
                </a:gridCol>
              </a:tblGrid>
              <a:tr h="384902">
                <a:tc>
                  <a:txBody>
                    <a:bodyPr/>
                    <a:lstStyle/>
                    <a:p>
                      <a:pPr algn="ctr" rtl="0" fontAlgn="base"/>
                      <a:r>
                        <a:rPr lang="ar-SA" sz="1800" b="1" dirty="0" smtClean="0">
                          <a:effectLst/>
                        </a:rPr>
                        <a:t> 10111580</a:t>
                      </a:r>
                      <a:endParaRPr lang="ar-SA" sz="18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r-SA" sz="2000" b="1" dirty="0" smtClean="0">
                          <a:effectLst/>
                          <a:cs typeface="Calisto MT" panose="02040603050505030304" pitchFamily="18" charset="0"/>
                        </a:rPr>
                        <a:t>5465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r-SA" sz="2000" b="1" dirty="0" smtClean="0">
                          <a:effectLst/>
                          <a:cs typeface="Calisto MT" panose="02040603050505030304" pitchFamily="18" charset="0"/>
                        </a:rPr>
                        <a:t>مارس</a:t>
                      </a:r>
                      <a:r>
                        <a:rPr lang="ar-SA" sz="2000" b="1" baseline="0" dirty="0" smtClean="0">
                          <a:effectLst/>
                          <a:cs typeface="Calisto MT" panose="02040603050505030304" pitchFamily="18" charset="0"/>
                        </a:rPr>
                        <a:t> 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7310649"/>
                  </a:ext>
                </a:extLst>
              </a:tr>
            </a:tbl>
          </a:graphicData>
        </a:graphic>
      </p:graphicFrame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390B8130-108C-F0B4-7EAE-40A0922AEF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327735"/>
              </p:ext>
            </p:extLst>
          </p:nvPr>
        </p:nvGraphicFramePr>
        <p:xfrm>
          <a:off x="1933753" y="3765485"/>
          <a:ext cx="8202468" cy="474108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2734156">
                  <a:extLst>
                    <a:ext uri="{9D8B030D-6E8A-4147-A177-3AD203B41FA5}">
                      <a16:colId xmlns:a16="http://schemas.microsoft.com/office/drawing/2014/main" val="1590065532"/>
                    </a:ext>
                  </a:extLst>
                </a:gridCol>
                <a:gridCol w="2734156">
                  <a:extLst>
                    <a:ext uri="{9D8B030D-6E8A-4147-A177-3AD203B41FA5}">
                      <a16:colId xmlns:a16="http://schemas.microsoft.com/office/drawing/2014/main" val="3814577988"/>
                    </a:ext>
                  </a:extLst>
                </a:gridCol>
                <a:gridCol w="2734156">
                  <a:extLst>
                    <a:ext uri="{9D8B030D-6E8A-4147-A177-3AD203B41FA5}">
                      <a16:colId xmlns:a16="http://schemas.microsoft.com/office/drawing/2014/main" val="1554564649"/>
                    </a:ext>
                  </a:extLst>
                </a:gridCol>
              </a:tblGrid>
              <a:tr h="474108">
                <a:tc>
                  <a:txBody>
                    <a:bodyPr/>
                    <a:lstStyle/>
                    <a:p>
                      <a:pPr algn="ctr" rtl="0" fontAlgn="base"/>
                      <a:r>
                        <a:rPr lang="ar-SA" sz="2000" b="1" dirty="0" smtClean="0">
                          <a:effectLst/>
                        </a:rPr>
                        <a:t>10723400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fr-FR" sz="2000" b="1" dirty="0" smtClean="0">
                          <a:effectLst/>
                        </a:rPr>
                        <a:t>  </a:t>
                      </a:r>
                      <a:r>
                        <a:rPr lang="ar-SA" sz="2000" b="1" dirty="0" smtClean="0">
                          <a:effectLst/>
                        </a:rPr>
                        <a:t>4017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>
                          <a:effectLst/>
                          <a:cs typeface="Calisto MT" panose="02040603050505030304" pitchFamily="18" charset="0"/>
                        </a:rPr>
                        <a:t>بريل</a:t>
                      </a:r>
                      <a:endParaRPr lang="ar-SA" sz="2000" b="1" dirty="0" smtClean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7877067"/>
                  </a:ext>
                </a:extLst>
              </a:tr>
            </a:tbl>
          </a:graphicData>
        </a:graphic>
      </p:graphicFrame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EF340797-148A-A00B-B279-DC1CA29690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998435"/>
              </p:ext>
            </p:extLst>
          </p:nvPr>
        </p:nvGraphicFramePr>
        <p:xfrm>
          <a:off x="2225428" y="4334397"/>
          <a:ext cx="7910793" cy="416435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2636931">
                  <a:extLst>
                    <a:ext uri="{9D8B030D-6E8A-4147-A177-3AD203B41FA5}">
                      <a16:colId xmlns:a16="http://schemas.microsoft.com/office/drawing/2014/main" val="185959139"/>
                    </a:ext>
                  </a:extLst>
                </a:gridCol>
                <a:gridCol w="2636931">
                  <a:extLst>
                    <a:ext uri="{9D8B030D-6E8A-4147-A177-3AD203B41FA5}">
                      <a16:colId xmlns:a16="http://schemas.microsoft.com/office/drawing/2014/main" val="3584997175"/>
                    </a:ext>
                  </a:extLst>
                </a:gridCol>
                <a:gridCol w="2636931">
                  <a:extLst>
                    <a:ext uri="{9D8B030D-6E8A-4147-A177-3AD203B41FA5}">
                      <a16:colId xmlns:a16="http://schemas.microsoft.com/office/drawing/2014/main" val="3163320398"/>
                    </a:ext>
                  </a:extLst>
                </a:gridCol>
              </a:tblGrid>
              <a:tr h="416435">
                <a:tc>
                  <a:txBody>
                    <a:bodyPr/>
                    <a:lstStyle/>
                    <a:p>
                      <a:pPr algn="ctr" rtl="0" fontAlgn="base"/>
                      <a:r>
                        <a:rPr lang="ar-SA" sz="2000" b="1" dirty="0" smtClean="0">
                          <a:effectLst/>
                        </a:rPr>
                        <a:t>9124230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r-SA" sz="2000" b="1" dirty="0" smtClean="0">
                          <a:effectLst/>
                        </a:rPr>
                        <a:t>46</a:t>
                      </a:r>
                      <a:r>
                        <a:rPr lang="fr-FR" sz="2000" b="1" dirty="0" smtClean="0">
                          <a:effectLst/>
                        </a:rPr>
                        <a:t>69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>
                          <a:effectLst/>
                          <a:cs typeface="Calisto MT" panose="02040603050505030304" pitchFamily="18" charset="0"/>
                        </a:rPr>
                        <a:t>مايو</a:t>
                      </a:r>
                      <a:endParaRPr lang="ar-SA" sz="2000" b="1" dirty="0" smtClean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1655613"/>
                  </a:ext>
                </a:extLst>
              </a:tr>
            </a:tbl>
          </a:graphicData>
        </a:graphic>
      </p:graphicFrame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CEF23B02-0746-9D2E-055E-15D768A61D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0556216"/>
              </p:ext>
            </p:extLst>
          </p:nvPr>
        </p:nvGraphicFramePr>
        <p:xfrm>
          <a:off x="2599815" y="4768104"/>
          <a:ext cx="7234848" cy="576044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2411616">
                  <a:extLst>
                    <a:ext uri="{9D8B030D-6E8A-4147-A177-3AD203B41FA5}">
                      <a16:colId xmlns:a16="http://schemas.microsoft.com/office/drawing/2014/main" val="1785958988"/>
                    </a:ext>
                  </a:extLst>
                </a:gridCol>
                <a:gridCol w="2411616">
                  <a:extLst>
                    <a:ext uri="{9D8B030D-6E8A-4147-A177-3AD203B41FA5}">
                      <a16:colId xmlns:a16="http://schemas.microsoft.com/office/drawing/2014/main" val="1187265399"/>
                    </a:ext>
                  </a:extLst>
                </a:gridCol>
                <a:gridCol w="2411616">
                  <a:extLst>
                    <a:ext uri="{9D8B030D-6E8A-4147-A177-3AD203B41FA5}">
                      <a16:colId xmlns:a16="http://schemas.microsoft.com/office/drawing/2014/main" val="1638489155"/>
                    </a:ext>
                  </a:extLst>
                </a:gridCol>
              </a:tblGrid>
              <a:tr h="576044">
                <a:tc>
                  <a:txBody>
                    <a:bodyPr/>
                    <a:lstStyle/>
                    <a:p>
                      <a:pPr algn="l" rtl="0" fontAlgn="base"/>
                      <a:r>
                        <a:rPr lang="fr-FR" sz="2000" b="1" baseline="0" dirty="0" smtClean="0">
                          <a:effectLst/>
                        </a:rPr>
                        <a:t>    </a:t>
                      </a:r>
                      <a:r>
                        <a:rPr lang="fr-FR" sz="2000" b="1" dirty="0" smtClean="0">
                          <a:effectLst/>
                        </a:rPr>
                        <a:t>1</a:t>
                      </a:r>
                      <a:r>
                        <a:rPr lang="ar-SA" sz="2000" b="1" dirty="0" smtClean="0">
                          <a:effectLst/>
                        </a:rPr>
                        <a:t>0254260</a:t>
                      </a:r>
                      <a:r>
                        <a:rPr lang="fr-FR" sz="2000" b="1" dirty="0" smtClean="0">
                          <a:effectLst/>
                        </a:rPr>
                        <a:t>   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auto"/>
                      <a:r>
                        <a:rPr lang="ar-SA" sz="2000" b="1" dirty="0" smtClean="0">
                          <a:effectLst/>
                          <a:latin typeface="Calisto MT"/>
                        </a:rPr>
                        <a:t>4628</a:t>
                      </a:r>
                      <a:endParaRPr lang="fr-FR" sz="2000" b="1" dirty="0">
                        <a:effectLst/>
                        <a:latin typeface="Calisto M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>
                          <a:effectLst/>
                          <a:cs typeface="Calisto MT" panose="02040603050505030304" pitchFamily="18" charset="0"/>
                        </a:rPr>
                        <a:t>يونيو </a:t>
                      </a:r>
                      <a:endParaRPr lang="ar-SA" sz="2000" b="1" dirty="0" smtClean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0298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3385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838859A5-E381-24F7-EEC5-270524ED57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2740206"/>
              </p:ext>
            </p:extLst>
          </p:nvPr>
        </p:nvGraphicFramePr>
        <p:xfrm>
          <a:off x="1518970" y="1592955"/>
          <a:ext cx="10154221" cy="594731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3714511">
                  <a:extLst>
                    <a:ext uri="{9D8B030D-6E8A-4147-A177-3AD203B41FA5}">
                      <a16:colId xmlns:a16="http://schemas.microsoft.com/office/drawing/2014/main" val="2206143762"/>
                    </a:ext>
                  </a:extLst>
                </a:gridCol>
                <a:gridCol w="2947481">
                  <a:extLst>
                    <a:ext uri="{9D8B030D-6E8A-4147-A177-3AD203B41FA5}">
                      <a16:colId xmlns:a16="http://schemas.microsoft.com/office/drawing/2014/main" val="3047461791"/>
                    </a:ext>
                  </a:extLst>
                </a:gridCol>
                <a:gridCol w="3492229">
                  <a:extLst>
                    <a:ext uri="{9D8B030D-6E8A-4147-A177-3AD203B41FA5}">
                      <a16:colId xmlns:a16="http://schemas.microsoft.com/office/drawing/2014/main" val="1979370722"/>
                    </a:ext>
                  </a:extLst>
                </a:gridCol>
              </a:tblGrid>
              <a:tr h="594731">
                <a:tc>
                  <a:txBody>
                    <a:bodyPr/>
                    <a:lstStyle/>
                    <a:p>
                      <a:pPr algn="ctr" rtl="1" fontAlgn="base"/>
                      <a:r>
                        <a:rPr lang="ar-SA" sz="2000" b="1" dirty="0" smtClean="0">
                          <a:effectLst/>
                        </a:rPr>
                        <a:t>المبلغ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b="1" dirty="0" smtClean="0">
                          <a:effectLst/>
                        </a:rPr>
                        <a:t>عدد</a:t>
                      </a:r>
                      <a:r>
                        <a:rPr lang="ar-SA" b="1" baseline="0" dirty="0" smtClean="0">
                          <a:effectLst/>
                        </a:rPr>
                        <a:t> الدافعين</a:t>
                      </a:r>
                      <a:endParaRPr lang="ar-SA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1" fontAlgn="base"/>
                      <a:r>
                        <a:rPr lang="ar-SA" b="1" dirty="0" smtClean="0">
                          <a:effectLst/>
                        </a:rPr>
                        <a:t>الشهر</a:t>
                      </a:r>
                      <a:endParaRPr lang="ar-SA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6483035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E43336FA-429B-9010-EDAE-3EDF57DC24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02691"/>
              </p:ext>
            </p:extLst>
          </p:nvPr>
        </p:nvGraphicFramePr>
        <p:xfrm>
          <a:off x="1972663" y="2308023"/>
          <a:ext cx="8134374" cy="501678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2711458">
                  <a:extLst>
                    <a:ext uri="{9D8B030D-6E8A-4147-A177-3AD203B41FA5}">
                      <a16:colId xmlns:a16="http://schemas.microsoft.com/office/drawing/2014/main" val="2804826179"/>
                    </a:ext>
                  </a:extLst>
                </a:gridCol>
                <a:gridCol w="2711458">
                  <a:extLst>
                    <a:ext uri="{9D8B030D-6E8A-4147-A177-3AD203B41FA5}">
                      <a16:colId xmlns:a16="http://schemas.microsoft.com/office/drawing/2014/main" val="4033076681"/>
                    </a:ext>
                  </a:extLst>
                </a:gridCol>
                <a:gridCol w="2711458">
                  <a:extLst>
                    <a:ext uri="{9D8B030D-6E8A-4147-A177-3AD203B41FA5}">
                      <a16:colId xmlns:a16="http://schemas.microsoft.com/office/drawing/2014/main" val="1392802447"/>
                    </a:ext>
                  </a:extLst>
                </a:gridCol>
              </a:tblGrid>
              <a:tr h="501678">
                <a:tc>
                  <a:txBody>
                    <a:bodyPr/>
                    <a:lstStyle/>
                    <a:p>
                      <a:pPr algn="ctr" rtl="0" fontAlgn="base"/>
                      <a:r>
                        <a:rPr lang="ar-SA" sz="2000" b="1" dirty="0" smtClean="0">
                          <a:effectLst/>
                        </a:rPr>
                        <a:t>10122200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4625" indent="-174625" algn="ctr" rtl="0" fontAlgn="base"/>
                      <a:r>
                        <a:rPr lang="ar-SA" sz="2000" b="1" dirty="0" smtClean="0">
                          <a:effectLst/>
                        </a:rPr>
                        <a:t>   6350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r-SA" sz="2000" b="1" dirty="0" smtClean="0">
                          <a:effectLst/>
                        </a:rPr>
                        <a:t>يوليو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4237351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DAE9819F-41F0-CE5E-6697-5B24D8F4EA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877814"/>
              </p:ext>
            </p:extLst>
          </p:nvPr>
        </p:nvGraphicFramePr>
        <p:xfrm>
          <a:off x="2256816" y="2867780"/>
          <a:ext cx="7655667" cy="520314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2274371">
                  <a:extLst>
                    <a:ext uri="{9D8B030D-6E8A-4147-A177-3AD203B41FA5}">
                      <a16:colId xmlns:a16="http://schemas.microsoft.com/office/drawing/2014/main" val="1151043443"/>
                    </a:ext>
                  </a:extLst>
                </a:gridCol>
                <a:gridCol w="2829407">
                  <a:extLst>
                    <a:ext uri="{9D8B030D-6E8A-4147-A177-3AD203B41FA5}">
                      <a16:colId xmlns:a16="http://schemas.microsoft.com/office/drawing/2014/main" val="216715203"/>
                    </a:ext>
                  </a:extLst>
                </a:gridCol>
                <a:gridCol w="2551889">
                  <a:extLst>
                    <a:ext uri="{9D8B030D-6E8A-4147-A177-3AD203B41FA5}">
                      <a16:colId xmlns:a16="http://schemas.microsoft.com/office/drawing/2014/main" val="2547205744"/>
                    </a:ext>
                  </a:extLst>
                </a:gridCol>
              </a:tblGrid>
              <a:tr h="520314">
                <a:tc>
                  <a:txBody>
                    <a:bodyPr/>
                    <a:lstStyle/>
                    <a:p>
                      <a:pPr algn="ctr" rtl="0" fontAlgn="base"/>
                      <a:r>
                        <a:rPr lang="ar-SA" sz="2000" b="1" dirty="0" smtClean="0">
                          <a:effectLst/>
                        </a:rPr>
                        <a:t>10468210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r-SA" sz="2000" b="1" dirty="0" smtClean="0">
                          <a:effectLst/>
                        </a:rPr>
                        <a:t>5042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rtl="0" fontAlgn="base">
                        <a:tabLst>
                          <a:tab pos="1527175" algn="l"/>
                        </a:tabLst>
                      </a:pPr>
                      <a:r>
                        <a:rPr lang="ar-SA" sz="2000" b="1" dirty="0" smtClean="0">
                          <a:effectLst/>
                        </a:rPr>
                        <a:t>اغسطس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3100798"/>
                  </a:ext>
                </a:extLst>
              </a:tr>
            </a:tbl>
          </a:graphicData>
        </a:graphic>
      </p:graphicFrame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F445DC2C-6575-1FB0-A57A-DDDC90647A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598803"/>
              </p:ext>
            </p:extLst>
          </p:nvPr>
        </p:nvGraphicFramePr>
        <p:xfrm>
          <a:off x="2083345" y="3396291"/>
          <a:ext cx="7829139" cy="557451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2609713">
                  <a:extLst>
                    <a:ext uri="{9D8B030D-6E8A-4147-A177-3AD203B41FA5}">
                      <a16:colId xmlns:a16="http://schemas.microsoft.com/office/drawing/2014/main" val="2177513254"/>
                    </a:ext>
                  </a:extLst>
                </a:gridCol>
                <a:gridCol w="2609713">
                  <a:extLst>
                    <a:ext uri="{9D8B030D-6E8A-4147-A177-3AD203B41FA5}">
                      <a16:colId xmlns:a16="http://schemas.microsoft.com/office/drawing/2014/main" val="4003576420"/>
                    </a:ext>
                  </a:extLst>
                </a:gridCol>
                <a:gridCol w="2609713">
                  <a:extLst>
                    <a:ext uri="{9D8B030D-6E8A-4147-A177-3AD203B41FA5}">
                      <a16:colId xmlns:a16="http://schemas.microsoft.com/office/drawing/2014/main" val="532256850"/>
                    </a:ext>
                  </a:extLst>
                </a:gridCol>
              </a:tblGrid>
              <a:tr h="557451">
                <a:tc>
                  <a:txBody>
                    <a:bodyPr/>
                    <a:lstStyle/>
                    <a:p>
                      <a:pPr algn="ctr" rtl="0" fontAlgn="base"/>
                      <a:r>
                        <a:rPr lang="ar-SA" sz="2000" b="1" dirty="0" smtClean="0">
                          <a:effectLst/>
                        </a:rPr>
                        <a:t>11090520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r-SA" sz="2000" b="1" dirty="0" smtClean="0">
                          <a:effectLst/>
                        </a:rPr>
                        <a:t>5623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indent="-2730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>
                          <a:effectLst/>
                        </a:rPr>
                        <a:t>سبتمبر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9776911"/>
                  </a:ext>
                </a:extLst>
              </a:tr>
            </a:tbl>
          </a:graphicData>
        </a:graphic>
      </p:graphicFrame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CE884643-BED8-1908-902D-354AFF05AE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29824"/>
              </p:ext>
            </p:extLst>
          </p:nvPr>
        </p:nvGraphicFramePr>
        <p:xfrm>
          <a:off x="1812004" y="4059596"/>
          <a:ext cx="8100480" cy="437114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3086069">
                  <a:extLst>
                    <a:ext uri="{9D8B030D-6E8A-4147-A177-3AD203B41FA5}">
                      <a16:colId xmlns:a16="http://schemas.microsoft.com/office/drawing/2014/main" val="1114437643"/>
                    </a:ext>
                  </a:extLst>
                </a:gridCol>
                <a:gridCol w="2314251">
                  <a:extLst>
                    <a:ext uri="{9D8B030D-6E8A-4147-A177-3AD203B41FA5}">
                      <a16:colId xmlns:a16="http://schemas.microsoft.com/office/drawing/2014/main" val="224411107"/>
                    </a:ext>
                  </a:extLst>
                </a:gridCol>
                <a:gridCol w="2700160">
                  <a:extLst>
                    <a:ext uri="{9D8B030D-6E8A-4147-A177-3AD203B41FA5}">
                      <a16:colId xmlns:a16="http://schemas.microsoft.com/office/drawing/2014/main" val="828719665"/>
                    </a:ext>
                  </a:extLst>
                </a:gridCol>
              </a:tblGrid>
              <a:tr h="437114">
                <a:tc>
                  <a:txBody>
                    <a:bodyPr/>
                    <a:lstStyle/>
                    <a:p>
                      <a:pPr algn="ctr" rtl="0" fontAlgn="base"/>
                      <a:r>
                        <a:rPr lang="ar-SA" sz="1800" b="1" dirty="0" smtClean="0">
                          <a:effectLst/>
                        </a:rPr>
                        <a:t>11213190</a:t>
                      </a:r>
                      <a:endParaRPr lang="ar-SA" sz="18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r-SA" sz="2000" b="1" dirty="0" smtClean="0">
                          <a:effectLst/>
                          <a:cs typeface="Calisto MT" panose="02040603050505030304" pitchFamily="18" charset="0"/>
                        </a:rPr>
                        <a:t>5488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r-SA" sz="2000" b="1" dirty="0" smtClean="0">
                          <a:effectLst/>
                          <a:cs typeface="Calisto MT" panose="02040603050505030304" pitchFamily="18" charset="0"/>
                        </a:rPr>
                        <a:t>اكتوبر</a:t>
                      </a:r>
                      <a:r>
                        <a:rPr lang="ar-SA" sz="2000" b="1" baseline="0" dirty="0" smtClean="0">
                          <a:effectLst/>
                          <a:cs typeface="Calisto MT" panose="02040603050505030304" pitchFamily="18" charset="0"/>
                        </a:rPr>
                        <a:t>  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7310649"/>
                  </a:ext>
                </a:extLst>
              </a:tr>
            </a:tbl>
          </a:graphicData>
        </a:graphic>
      </p:graphicFrame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390B8130-108C-F0B4-7EAE-40A0922AEF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7096503"/>
              </p:ext>
            </p:extLst>
          </p:nvPr>
        </p:nvGraphicFramePr>
        <p:xfrm>
          <a:off x="2083344" y="4617047"/>
          <a:ext cx="8023692" cy="520338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2674564">
                  <a:extLst>
                    <a:ext uri="{9D8B030D-6E8A-4147-A177-3AD203B41FA5}">
                      <a16:colId xmlns:a16="http://schemas.microsoft.com/office/drawing/2014/main" val="1590065532"/>
                    </a:ext>
                  </a:extLst>
                </a:gridCol>
                <a:gridCol w="2674564">
                  <a:extLst>
                    <a:ext uri="{9D8B030D-6E8A-4147-A177-3AD203B41FA5}">
                      <a16:colId xmlns:a16="http://schemas.microsoft.com/office/drawing/2014/main" val="3814577988"/>
                    </a:ext>
                  </a:extLst>
                </a:gridCol>
                <a:gridCol w="2674564">
                  <a:extLst>
                    <a:ext uri="{9D8B030D-6E8A-4147-A177-3AD203B41FA5}">
                      <a16:colId xmlns:a16="http://schemas.microsoft.com/office/drawing/2014/main" val="1554564649"/>
                    </a:ext>
                  </a:extLst>
                </a:gridCol>
              </a:tblGrid>
              <a:tr h="520338">
                <a:tc>
                  <a:txBody>
                    <a:bodyPr/>
                    <a:lstStyle/>
                    <a:p>
                      <a:pPr algn="ctr" rtl="0" fontAlgn="base"/>
                      <a:r>
                        <a:rPr lang="ar-SA" sz="2000" b="1" dirty="0" smtClean="0">
                          <a:effectLst/>
                        </a:rPr>
                        <a:t>12042280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r-SA" sz="2000" b="1" dirty="0" smtClean="0">
                          <a:effectLst/>
                        </a:rPr>
                        <a:t>5556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>
                          <a:effectLst/>
                        </a:rPr>
                        <a:t>نوفمبر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7877067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90B8130-108C-F0B4-7EAE-40A0922AEF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051676"/>
              </p:ext>
            </p:extLst>
          </p:nvPr>
        </p:nvGraphicFramePr>
        <p:xfrm>
          <a:off x="2083345" y="5160015"/>
          <a:ext cx="8023692" cy="520338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2674564">
                  <a:extLst>
                    <a:ext uri="{9D8B030D-6E8A-4147-A177-3AD203B41FA5}">
                      <a16:colId xmlns:a16="http://schemas.microsoft.com/office/drawing/2014/main" val="1590065532"/>
                    </a:ext>
                  </a:extLst>
                </a:gridCol>
                <a:gridCol w="2674564">
                  <a:extLst>
                    <a:ext uri="{9D8B030D-6E8A-4147-A177-3AD203B41FA5}">
                      <a16:colId xmlns:a16="http://schemas.microsoft.com/office/drawing/2014/main" val="3814577988"/>
                    </a:ext>
                  </a:extLst>
                </a:gridCol>
                <a:gridCol w="2674564">
                  <a:extLst>
                    <a:ext uri="{9D8B030D-6E8A-4147-A177-3AD203B41FA5}">
                      <a16:colId xmlns:a16="http://schemas.microsoft.com/office/drawing/2014/main" val="1554564649"/>
                    </a:ext>
                  </a:extLst>
                </a:gridCol>
              </a:tblGrid>
              <a:tr h="520338">
                <a:tc>
                  <a:txBody>
                    <a:bodyPr/>
                    <a:lstStyle/>
                    <a:p>
                      <a:pPr algn="ctr" rtl="0" fontAlgn="base"/>
                      <a:r>
                        <a:rPr lang="ar-SA" sz="2000" b="1" dirty="0" smtClean="0">
                          <a:effectLst/>
                        </a:rPr>
                        <a:t>13843410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r-SA" sz="2000" b="1" dirty="0" smtClean="0">
                          <a:effectLst/>
                        </a:rPr>
                        <a:t>6744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>
                          <a:effectLst/>
                        </a:rPr>
                        <a:t>دسيمبر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78770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4184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67491" y="1371600"/>
            <a:ext cx="6015947" cy="4114800"/>
          </a:xfrm>
        </p:spPr>
        <p:txBody>
          <a:bodyPr/>
          <a:lstStyle/>
          <a:p>
            <a:r>
              <a:rPr lang="ar-SA" dirty="0" smtClean="0">
                <a:latin typeface="Andalus" panose="02020603050405020304" pitchFamily="18" charset="-78"/>
                <a:cs typeface="Andalus" panose="02020603050405020304" pitchFamily="18" charset="-78"/>
              </a:rPr>
              <a:t>تقرير الصناديق السنوي</a:t>
            </a:r>
            <a:endParaRPr lang="fr-FR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" r="22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7296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59963" y="1389183"/>
            <a:ext cx="4943161" cy="1056074"/>
          </a:xfrm>
        </p:spPr>
        <p:txBody>
          <a:bodyPr/>
          <a:lstStyle/>
          <a:p>
            <a:pPr algn="ctr"/>
            <a:r>
              <a:rPr lang="ar-SA" sz="80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الحصيلة الإجمالية</a:t>
            </a:r>
            <a:endParaRPr lang="fr-FR" sz="8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459962" y="2649416"/>
            <a:ext cx="4943161" cy="10560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6000" b="1" kern="1200" cap="all" spc="3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all" spc="3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644073" y="2649415"/>
            <a:ext cx="5375563" cy="10560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kumimoji="0" lang="ar-SA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ingdings 3" panose="05040102010807070707" pitchFamily="18" charset="2"/>
                <a:ea typeface="+mn-ea"/>
                <a:cs typeface="Andalus" panose="02020603050405020304" pitchFamily="18" charset="-78"/>
              </a:rPr>
              <a:t>48</a:t>
            </a:r>
            <a:r>
              <a:rPr lang="ar-SA" sz="6000" b="1" cap="all" spc="3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kumimoji="0" lang="ar-SA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ingdings 3" panose="05040102010807070707" pitchFamily="18" charset="2"/>
                <a:ea typeface="+mn-ea"/>
                <a:cs typeface="Andalus" panose="02020603050405020304" pitchFamily="18" charset="-78"/>
              </a:rPr>
              <a:t>005</a:t>
            </a:r>
            <a:r>
              <a:rPr lang="ar-SA" sz="6000" b="1" cap="all" spc="3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kumimoji="0" lang="ar-SA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ingdings 3" panose="05040102010807070707" pitchFamily="18" charset="2"/>
                <a:ea typeface="+mn-ea"/>
                <a:cs typeface="Andalus" panose="02020603050405020304" pitchFamily="18" charset="-78"/>
              </a:rPr>
              <a:t>635</a:t>
            </a:r>
            <a:endParaRPr kumimoji="0" lang="fr-FR" sz="6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Wingdings 3" panose="05040102010807070707" pitchFamily="18" charset="2"/>
              <a:ea typeface="+mn-ea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7999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838859A5-E381-24F7-EEC5-270524ED57B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624641" y="1193320"/>
          <a:ext cx="8927130" cy="594731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2975710">
                  <a:extLst>
                    <a:ext uri="{9D8B030D-6E8A-4147-A177-3AD203B41FA5}">
                      <a16:colId xmlns:a16="http://schemas.microsoft.com/office/drawing/2014/main" val="2206143762"/>
                    </a:ext>
                  </a:extLst>
                </a:gridCol>
                <a:gridCol w="2975710">
                  <a:extLst>
                    <a:ext uri="{9D8B030D-6E8A-4147-A177-3AD203B41FA5}">
                      <a16:colId xmlns:a16="http://schemas.microsoft.com/office/drawing/2014/main" val="3047461791"/>
                    </a:ext>
                  </a:extLst>
                </a:gridCol>
                <a:gridCol w="2975710">
                  <a:extLst>
                    <a:ext uri="{9D8B030D-6E8A-4147-A177-3AD203B41FA5}">
                      <a16:colId xmlns:a16="http://schemas.microsoft.com/office/drawing/2014/main" val="1979370722"/>
                    </a:ext>
                  </a:extLst>
                </a:gridCol>
              </a:tblGrid>
              <a:tr h="594731">
                <a:tc>
                  <a:txBody>
                    <a:bodyPr/>
                    <a:lstStyle/>
                    <a:p>
                      <a:pPr algn="ctr" rtl="1" fontAlgn="base"/>
                      <a:endParaRPr lang="ar-SA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base"/>
                      <a:endParaRPr lang="ar-SA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6483035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E43336FA-429B-9010-EDAE-3EDF57DC24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07210"/>
              </p:ext>
            </p:extLst>
          </p:nvPr>
        </p:nvGraphicFramePr>
        <p:xfrm>
          <a:off x="1933755" y="1814884"/>
          <a:ext cx="8290016" cy="501678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2256029">
                  <a:extLst>
                    <a:ext uri="{9D8B030D-6E8A-4147-A177-3AD203B41FA5}">
                      <a16:colId xmlns:a16="http://schemas.microsoft.com/office/drawing/2014/main" val="2804826179"/>
                    </a:ext>
                  </a:extLst>
                </a:gridCol>
                <a:gridCol w="4234369">
                  <a:extLst>
                    <a:ext uri="{9D8B030D-6E8A-4147-A177-3AD203B41FA5}">
                      <a16:colId xmlns:a16="http://schemas.microsoft.com/office/drawing/2014/main" val="4033076681"/>
                    </a:ext>
                  </a:extLst>
                </a:gridCol>
                <a:gridCol w="1799618">
                  <a:extLst>
                    <a:ext uri="{9D8B030D-6E8A-4147-A177-3AD203B41FA5}">
                      <a16:colId xmlns:a16="http://schemas.microsoft.com/office/drawing/2014/main" val="1392802447"/>
                    </a:ext>
                  </a:extLst>
                </a:gridCol>
              </a:tblGrid>
              <a:tr h="501678">
                <a:tc>
                  <a:txBody>
                    <a:bodyPr/>
                    <a:lstStyle/>
                    <a:p>
                      <a:pPr algn="l" rtl="0" fontAlgn="base"/>
                      <a:r>
                        <a:rPr lang="ar-SA" sz="2000" b="1" dirty="0" smtClean="0">
                          <a:effectLst/>
                        </a:rPr>
                        <a:t>المبلغ    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ase"/>
                      <a:r>
                        <a:rPr lang="ar-SA" sz="2000" b="1" dirty="0" smtClean="0">
                          <a:effectLst/>
                        </a:rPr>
                        <a:t>العدد</a:t>
                      </a:r>
                      <a:r>
                        <a:rPr lang="ar-SA" sz="2000" b="1" baseline="0" dirty="0" smtClean="0">
                          <a:effectLst/>
                        </a:rPr>
                        <a:t> الكلي                 عدد الصناديق المفروز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ase"/>
                      <a:r>
                        <a:rPr lang="ar-SA" sz="2000" b="1" dirty="0" smtClean="0">
                          <a:effectLst/>
                        </a:rPr>
                        <a:t>الشهر 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4237351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DAE9819F-41F0-CE5E-6697-5B24D8F4EA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284026"/>
              </p:ext>
            </p:extLst>
          </p:nvPr>
        </p:nvGraphicFramePr>
        <p:xfrm>
          <a:off x="2079667" y="2350184"/>
          <a:ext cx="8056554" cy="520314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2685518">
                  <a:extLst>
                    <a:ext uri="{9D8B030D-6E8A-4147-A177-3AD203B41FA5}">
                      <a16:colId xmlns:a16="http://schemas.microsoft.com/office/drawing/2014/main" val="1151043443"/>
                    </a:ext>
                  </a:extLst>
                </a:gridCol>
                <a:gridCol w="3649241">
                  <a:extLst>
                    <a:ext uri="{9D8B030D-6E8A-4147-A177-3AD203B41FA5}">
                      <a16:colId xmlns:a16="http://schemas.microsoft.com/office/drawing/2014/main" val="216715203"/>
                    </a:ext>
                  </a:extLst>
                </a:gridCol>
                <a:gridCol w="1721795">
                  <a:extLst>
                    <a:ext uri="{9D8B030D-6E8A-4147-A177-3AD203B41FA5}">
                      <a16:colId xmlns:a16="http://schemas.microsoft.com/office/drawing/2014/main" val="2547205744"/>
                    </a:ext>
                  </a:extLst>
                </a:gridCol>
              </a:tblGrid>
              <a:tr h="520314">
                <a:tc>
                  <a:txBody>
                    <a:bodyPr/>
                    <a:lstStyle/>
                    <a:p>
                      <a:pPr marL="0" indent="0" algn="l" rtl="0" fontAlgn="base">
                        <a:tabLst>
                          <a:tab pos="534988" algn="l"/>
                        </a:tabLst>
                      </a:pPr>
                      <a:r>
                        <a:rPr lang="ar-SA" sz="2000" b="1" dirty="0" smtClean="0">
                          <a:effectLst/>
                        </a:rPr>
                        <a:t> </a:t>
                      </a:r>
                      <a:r>
                        <a:rPr lang="fr-FR" sz="2000" b="1" dirty="0" smtClean="0">
                          <a:effectLst/>
                        </a:rPr>
                        <a:t>2443580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>
                          <a:effectLst/>
                        </a:rPr>
                        <a:t> </a:t>
                      </a:r>
                      <a:r>
                        <a:rPr lang="fr-FR" sz="2000" b="1" dirty="0" smtClean="0">
                          <a:effectLst/>
                        </a:rPr>
                        <a:t>452  </a:t>
                      </a:r>
                      <a:r>
                        <a:rPr lang="ar-SA" sz="2000" b="1" dirty="0" smtClean="0">
                          <a:effectLst/>
                        </a:rPr>
                        <a:t> </a:t>
                      </a:r>
                      <a:r>
                        <a:rPr lang="fr-FR" sz="2000" b="1" dirty="0" smtClean="0">
                          <a:effectLst/>
                        </a:rPr>
                        <a:t>       </a:t>
                      </a:r>
                      <a:r>
                        <a:rPr lang="ar-SA" sz="2000" b="1" dirty="0" smtClean="0">
                          <a:effectLst/>
                        </a:rPr>
                        <a:t>  </a:t>
                      </a:r>
                      <a:r>
                        <a:rPr lang="fr-FR" sz="2000" b="1" dirty="0" smtClean="0">
                          <a:effectLst/>
                        </a:rPr>
                        <a:t>                    3152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0" fontAlgn="base">
                        <a:tabLst>
                          <a:tab pos="1527175" algn="l"/>
                        </a:tabLst>
                      </a:pPr>
                      <a:r>
                        <a:rPr lang="ar-SA" sz="2000" b="1" dirty="0" smtClean="0">
                          <a:effectLst/>
                        </a:rPr>
                        <a:t>يناير</a:t>
                      </a:r>
                      <a:r>
                        <a:rPr lang="ar-SA" sz="2000" b="1" baseline="0" dirty="0" smtClean="0">
                          <a:effectLst/>
                        </a:rPr>
                        <a:t> 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3100798"/>
                  </a:ext>
                </a:extLst>
              </a:tr>
            </a:tbl>
          </a:graphicData>
        </a:graphic>
      </p:graphicFrame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F445DC2C-6575-1FB0-A57A-DDDC90647A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477981"/>
              </p:ext>
            </p:extLst>
          </p:nvPr>
        </p:nvGraphicFramePr>
        <p:xfrm>
          <a:off x="2167217" y="2878410"/>
          <a:ext cx="8056554" cy="396240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2685518">
                  <a:extLst>
                    <a:ext uri="{9D8B030D-6E8A-4147-A177-3AD203B41FA5}">
                      <a16:colId xmlns:a16="http://schemas.microsoft.com/office/drawing/2014/main" val="2177513254"/>
                    </a:ext>
                  </a:extLst>
                </a:gridCol>
                <a:gridCol w="2685518">
                  <a:extLst>
                    <a:ext uri="{9D8B030D-6E8A-4147-A177-3AD203B41FA5}">
                      <a16:colId xmlns:a16="http://schemas.microsoft.com/office/drawing/2014/main" val="4003576420"/>
                    </a:ext>
                  </a:extLst>
                </a:gridCol>
                <a:gridCol w="2685518">
                  <a:extLst>
                    <a:ext uri="{9D8B030D-6E8A-4147-A177-3AD203B41FA5}">
                      <a16:colId xmlns:a16="http://schemas.microsoft.com/office/drawing/2014/main" val="532256850"/>
                    </a:ext>
                  </a:extLst>
                </a:gridCol>
              </a:tblGrid>
              <a:tr h="376705">
                <a:tc>
                  <a:txBody>
                    <a:bodyPr/>
                    <a:lstStyle/>
                    <a:p>
                      <a:pPr algn="l" rtl="0" fontAlgn="base"/>
                      <a:r>
                        <a:rPr lang="fr-FR" sz="2000" b="1" dirty="0" smtClean="0">
                          <a:effectLst/>
                        </a:rPr>
                        <a:t>4082190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fr-FR" sz="2000" b="1" dirty="0" smtClean="0">
                          <a:effectLst/>
                        </a:rPr>
                        <a:t>      614  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 smtClean="0">
                          <a:effectLst/>
                        </a:rPr>
                        <a:t>    </a:t>
                      </a:r>
                      <a:r>
                        <a:rPr lang="ar-SA" sz="2000" b="1" dirty="0" smtClean="0">
                          <a:effectLst/>
                        </a:rPr>
                        <a:t>فبراير</a:t>
                      </a:r>
                      <a:r>
                        <a:rPr lang="ar-SA" sz="2000" b="1" baseline="0" dirty="0" smtClean="0">
                          <a:effectLst/>
                        </a:rPr>
                        <a:t>                 3291</a:t>
                      </a:r>
                      <a:r>
                        <a:rPr lang="en-ZA" sz="2000" b="1" baseline="0" dirty="0" smtClean="0">
                          <a:effectLst/>
                        </a:rPr>
                        <a:t> </a:t>
                      </a:r>
                      <a:endParaRPr lang="fr-FR" sz="2000" b="1" dirty="0" smtClean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9776911"/>
                  </a:ext>
                </a:extLst>
              </a:tr>
            </a:tbl>
          </a:graphicData>
        </a:graphic>
      </p:graphicFrame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CE884643-BED8-1908-902D-354AFF05AE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1294285"/>
              </p:ext>
            </p:extLst>
          </p:nvPr>
        </p:nvGraphicFramePr>
        <p:xfrm>
          <a:off x="2079667" y="3300755"/>
          <a:ext cx="8056554" cy="396240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3086456">
                  <a:extLst>
                    <a:ext uri="{9D8B030D-6E8A-4147-A177-3AD203B41FA5}">
                      <a16:colId xmlns:a16="http://schemas.microsoft.com/office/drawing/2014/main" val="1114437643"/>
                    </a:ext>
                  </a:extLst>
                </a:gridCol>
                <a:gridCol w="2405979">
                  <a:extLst>
                    <a:ext uri="{9D8B030D-6E8A-4147-A177-3AD203B41FA5}">
                      <a16:colId xmlns:a16="http://schemas.microsoft.com/office/drawing/2014/main" val="224411107"/>
                    </a:ext>
                  </a:extLst>
                </a:gridCol>
                <a:gridCol w="2564119">
                  <a:extLst>
                    <a:ext uri="{9D8B030D-6E8A-4147-A177-3AD203B41FA5}">
                      <a16:colId xmlns:a16="http://schemas.microsoft.com/office/drawing/2014/main" val="828719665"/>
                    </a:ext>
                  </a:extLst>
                </a:gridCol>
              </a:tblGrid>
              <a:tr h="384902">
                <a:tc>
                  <a:txBody>
                    <a:bodyPr/>
                    <a:lstStyle/>
                    <a:p>
                      <a:pPr algn="l" rtl="0" fontAlgn="base"/>
                      <a:r>
                        <a:rPr lang="ar-SA" sz="1800" b="1" dirty="0" smtClean="0">
                          <a:effectLst/>
                        </a:rPr>
                        <a:t> </a:t>
                      </a:r>
                      <a:r>
                        <a:rPr lang="fr-FR" sz="1800" b="1" dirty="0" smtClean="0">
                          <a:effectLst/>
                        </a:rPr>
                        <a:t>4491660</a:t>
                      </a:r>
                      <a:endParaRPr lang="ar-SA" sz="18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ar-SA" sz="2000" b="1" dirty="0" smtClean="0">
                          <a:effectLst/>
                          <a:cs typeface="Calisto MT" panose="02040603050505030304" pitchFamily="18" charset="0"/>
                        </a:rPr>
                        <a:t> </a:t>
                      </a:r>
                      <a:r>
                        <a:rPr lang="fr-FR" sz="2000" b="1" dirty="0" smtClean="0">
                          <a:effectLst/>
                          <a:cs typeface="Calisto MT" panose="02040603050505030304" pitchFamily="18" charset="0"/>
                        </a:rPr>
                        <a:t>560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ase"/>
                      <a:r>
                        <a:rPr lang="ar-SA" sz="2000" b="1" dirty="0" smtClean="0">
                          <a:effectLst/>
                          <a:cs typeface="Calisto MT" panose="02040603050505030304" pitchFamily="18" charset="0"/>
                        </a:rPr>
                        <a:t>مارس                  3322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7310649"/>
                  </a:ext>
                </a:extLst>
              </a:tr>
            </a:tbl>
          </a:graphicData>
        </a:graphic>
      </p:graphicFrame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390B8130-108C-F0B4-7EAE-40A0922AEF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915766"/>
              </p:ext>
            </p:extLst>
          </p:nvPr>
        </p:nvGraphicFramePr>
        <p:xfrm>
          <a:off x="2079667" y="3765485"/>
          <a:ext cx="8056554" cy="474108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2685518">
                  <a:extLst>
                    <a:ext uri="{9D8B030D-6E8A-4147-A177-3AD203B41FA5}">
                      <a16:colId xmlns:a16="http://schemas.microsoft.com/office/drawing/2014/main" val="1590065532"/>
                    </a:ext>
                  </a:extLst>
                </a:gridCol>
                <a:gridCol w="2685518">
                  <a:extLst>
                    <a:ext uri="{9D8B030D-6E8A-4147-A177-3AD203B41FA5}">
                      <a16:colId xmlns:a16="http://schemas.microsoft.com/office/drawing/2014/main" val="3814577988"/>
                    </a:ext>
                  </a:extLst>
                </a:gridCol>
                <a:gridCol w="2685518">
                  <a:extLst>
                    <a:ext uri="{9D8B030D-6E8A-4147-A177-3AD203B41FA5}">
                      <a16:colId xmlns:a16="http://schemas.microsoft.com/office/drawing/2014/main" val="1554564649"/>
                    </a:ext>
                  </a:extLst>
                </a:gridCol>
              </a:tblGrid>
              <a:tr h="474108">
                <a:tc>
                  <a:txBody>
                    <a:bodyPr/>
                    <a:lstStyle/>
                    <a:p>
                      <a:pPr algn="l" rtl="0" fontAlgn="base"/>
                      <a:r>
                        <a:rPr lang="ar-SA" sz="2000" b="1" dirty="0" smtClean="0">
                          <a:effectLst/>
                        </a:rPr>
                        <a:t> </a:t>
                      </a:r>
                      <a:r>
                        <a:rPr lang="fr-FR" sz="2000" b="1" dirty="0" smtClean="0">
                          <a:effectLst/>
                        </a:rPr>
                        <a:t>3954440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r-SA" sz="2000" b="1" baseline="0" dirty="0" smtClean="0">
                          <a:effectLst/>
                        </a:rPr>
                        <a:t>                576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>
                          <a:effectLst/>
                          <a:cs typeface="Calisto MT" panose="02040603050505030304" pitchFamily="18" charset="0"/>
                        </a:rPr>
                        <a:t>بريل                    3475  </a:t>
                      </a:r>
                      <a:endParaRPr lang="ar-SA" sz="2000" b="1" dirty="0" smtClean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7877067"/>
                  </a:ext>
                </a:extLst>
              </a:tr>
            </a:tbl>
          </a:graphicData>
        </a:graphic>
      </p:graphicFrame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EF340797-148A-A00B-B279-DC1CA29690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595811"/>
              </p:ext>
            </p:extLst>
          </p:nvPr>
        </p:nvGraphicFramePr>
        <p:xfrm>
          <a:off x="2079668" y="4334397"/>
          <a:ext cx="8056554" cy="416435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2685518">
                  <a:extLst>
                    <a:ext uri="{9D8B030D-6E8A-4147-A177-3AD203B41FA5}">
                      <a16:colId xmlns:a16="http://schemas.microsoft.com/office/drawing/2014/main" val="185959139"/>
                    </a:ext>
                  </a:extLst>
                </a:gridCol>
                <a:gridCol w="2685518">
                  <a:extLst>
                    <a:ext uri="{9D8B030D-6E8A-4147-A177-3AD203B41FA5}">
                      <a16:colId xmlns:a16="http://schemas.microsoft.com/office/drawing/2014/main" val="3584997175"/>
                    </a:ext>
                  </a:extLst>
                </a:gridCol>
                <a:gridCol w="2685518">
                  <a:extLst>
                    <a:ext uri="{9D8B030D-6E8A-4147-A177-3AD203B41FA5}">
                      <a16:colId xmlns:a16="http://schemas.microsoft.com/office/drawing/2014/main" val="3163320398"/>
                    </a:ext>
                  </a:extLst>
                </a:gridCol>
              </a:tblGrid>
              <a:tr h="416435">
                <a:tc>
                  <a:txBody>
                    <a:bodyPr/>
                    <a:lstStyle/>
                    <a:p>
                      <a:pPr algn="l" rtl="0" fontAlgn="base"/>
                      <a:r>
                        <a:rPr lang="ar-SA" sz="2000" b="1" dirty="0" smtClean="0">
                          <a:effectLst/>
                        </a:rPr>
                        <a:t> </a:t>
                      </a:r>
                      <a:r>
                        <a:rPr lang="fr-FR" sz="2000" b="1" dirty="0" smtClean="0">
                          <a:effectLst/>
                        </a:rPr>
                        <a:t>3811160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fr-FR" sz="2000" b="1" dirty="0" smtClean="0">
                          <a:effectLst/>
                        </a:rPr>
                        <a:t>641</a:t>
                      </a:r>
                      <a:r>
                        <a:rPr lang="ar-SA" sz="2000" b="1" dirty="0" smtClean="0">
                          <a:effectLst/>
                        </a:rPr>
                        <a:t>                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>
                          <a:effectLst/>
                          <a:cs typeface="Calisto MT" panose="02040603050505030304" pitchFamily="18" charset="0"/>
                        </a:rPr>
                        <a:t>مايو                    3886 </a:t>
                      </a:r>
                      <a:endParaRPr lang="ar-SA" sz="2000" b="1" dirty="0" smtClean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1655613"/>
                  </a:ext>
                </a:extLst>
              </a:tr>
            </a:tbl>
          </a:graphicData>
        </a:graphic>
      </p:graphicFrame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CEF23B02-0746-9D2E-055E-15D768A61D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887476"/>
              </p:ext>
            </p:extLst>
          </p:nvPr>
        </p:nvGraphicFramePr>
        <p:xfrm>
          <a:off x="1770433" y="4768104"/>
          <a:ext cx="8365788" cy="576044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2788596">
                  <a:extLst>
                    <a:ext uri="{9D8B030D-6E8A-4147-A177-3AD203B41FA5}">
                      <a16:colId xmlns:a16="http://schemas.microsoft.com/office/drawing/2014/main" val="1785958988"/>
                    </a:ext>
                  </a:extLst>
                </a:gridCol>
                <a:gridCol w="2788596">
                  <a:extLst>
                    <a:ext uri="{9D8B030D-6E8A-4147-A177-3AD203B41FA5}">
                      <a16:colId xmlns:a16="http://schemas.microsoft.com/office/drawing/2014/main" val="1187265399"/>
                    </a:ext>
                  </a:extLst>
                </a:gridCol>
                <a:gridCol w="2788596">
                  <a:extLst>
                    <a:ext uri="{9D8B030D-6E8A-4147-A177-3AD203B41FA5}">
                      <a16:colId xmlns:a16="http://schemas.microsoft.com/office/drawing/2014/main" val="1638489155"/>
                    </a:ext>
                  </a:extLst>
                </a:gridCol>
              </a:tblGrid>
              <a:tr h="576044">
                <a:tc>
                  <a:txBody>
                    <a:bodyPr/>
                    <a:lstStyle/>
                    <a:p>
                      <a:pPr algn="l" rtl="0" fontAlgn="base"/>
                      <a:r>
                        <a:rPr lang="fr-FR" sz="2000" b="1" baseline="0" dirty="0" smtClean="0">
                          <a:effectLst/>
                        </a:rPr>
                        <a:t>  </a:t>
                      </a:r>
                      <a:r>
                        <a:rPr lang="ar-SA" sz="2000" b="1" baseline="0" dirty="0" smtClean="0">
                          <a:effectLst/>
                        </a:rPr>
                        <a:t> </a:t>
                      </a:r>
                      <a:r>
                        <a:rPr lang="fr-FR" sz="2000" b="1" baseline="0" dirty="0" smtClean="0">
                          <a:effectLst/>
                        </a:rPr>
                        <a:t> </a:t>
                      </a:r>
                      <a:r>
                        <a:rPr lang="ar-SA" sz="2000" b="1" baseline="0" dirty="0" smtClean="0">
                          <a:effectLst/>
                        </a:rPr>
                        <a:t>  </a:t>
                      </a:r>
                      <a:r>
                        <a:rPr lang="fr-FR" sz="2000" b="1" baseline="0" dirty="0" smtClean="0">
                          <a:effectLst/>
                        </a:rPr>
                        <a:t>4363190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auto"/>
                      <a:r>
                        <a:rPr lang="fr-FR" sz="2000" b="1" dirty="0" smtClean="0">
                          <a:effectLst/>
                          <a:latin typeface="Calisto MT"/>
                        </a:rPr>
                        <a:t>692</a:t>
                      </a:r>
                      <a:r>
                        <a:rPr lang="ar-SA" sz="2000" b="1" dirty="0" smtClean="0">
                          <a:effectLst/>
                          <a:latin typeface="Calisto MT"/>
                        </a:rPr>
                        <a:t>            </a:t>
                      </a:r>
                      <a:endParaRPr lang="fr-FR" sz="2000" b="1" dirty="0">
                        <a:effectLst/>
                        <a:latin typeface="Calisto M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>
                          <a:effectLst/>
                          <a:cs typeface="Calisto MT" panose="02040603050505030304" pitchFamily="18" charset="0"/>
                        </a:rPr>
                        <a:t>يونيو                  4427</a:t>
                      </a:r>
                      <a:endParaRPr lang="ar-SA" sz="2000" b="1" dirty="0" smtClean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0298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8083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838859A5-E381-24F7-EEC5-270524ED57B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624641" y="1193320"/>
          <a:ext cx="8927130" cy="594731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2975710">
                  <a:extLst>
                    <a:ext uri="{9D8B030D-6E8A-4147-A177-3AD203B41FA5}">
                      <a16:colId xmlns:a16="http://schemas.microsoft.com/office/drawing/2014/main" val="2206143762"/>
                    </a:ext>
                  </a:extLst>
                </a:gridCol>
                <a:gridCol w="2975710">
                  <a:extLst>
                    <a:ext uri="{9D8B030D-6E8A-4147-A177-3AD203B41FA5}">
                      <a16:colId xmlns:a16="http://schemas.microsoft.com/office/drawing/2014/main" val="3047461791"/>
                    </a:ext>
                  </a:extLst>
                </a:gridCol>
                <a:gridCol w="2975710">
                  <a:extLst>
                    <a:ext uri="{9D8B030D-6E8A-4147-A177-3AD203B41FA5}">
                      <a16:colId xmlns:a16="http://schemas.microsoft.com/office/drawing/2014/main" val="1979370722"/>
                    </a:ext>
                  </a:extLst>
                </a:gridCol>
              </a:tblGrid>
              <a:tr h="594731">
                <a:tc>
                  <a:txBody>
                    <a:bodyPr/>
                    <a:lstStyle/>
                    <a:p>
                      <a:pPr algn="ctr" rtl="1" fontAlgn="base"/>
                      <a:endParaRPr lang="ar-SA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base"/>
                      <a:endParaRPr lang="ar-SA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6483035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E43336FA-429B-9010-EDAE-3EDF57DC24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07210"/>
              </p:ext>
            </p:extLst>
          </p:nvPr>
        </p:nvGraphicFramePr>
        <p:xfrm>
          <a:off x="1933755" y="1814884"/>
          <a:ext cx="8290016" cy="501678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2256029">
                  <a:extLst>
                    <a:ext uri="{9D8B030D-6E8A-4147-A177-3AD203B41FA5}">
                      <a16:colId xmlns:a16="http://schemas.microsoft.com/office/drawing/2014/main" val="2804826179"/>
                    </a:ext>
                  </a:extLst>
                </a:gridCol>
                <a:gridCol w="4234369">
                  <a:extLst>
                    <a:ext uri="{9D8B030D-6E8A-4147-A177-3AD203B41FA5}">
                      <a16:colId xmlns:a16="http://schemas.microsoft.com/office/drawing/2014/main" val="4033076681"/>
                    </a:ext>
                  </a:extLst>
                </a:gridCol>
                <a:gridCol w="1799618">
                  <a:extLst>
                    <a:ext uri="{9D8B030D-6E8A-4147-A177-3AD203B41FA5}">
                      <a16:colId xmlns:a16="http://schemas.microsoft.com/office/drawing/2014/main" val="1392802447"/>
                    </a:ext>
                  </a:extLst>
                </a:gridCol>
              </a:tblGrid>
              <a:tr h="501678">
                <a:tc>
                  <a:txBody>
                    <a:bodyPr/>
                    <a:lstStyle/>
                    <a:p>
                      <a:pPr algn="l" rtl="0" fontAlgn="base"/>
                      <a:r>
                        <a:rPr lang="ar-SA" sz="2000" b="1" dirty="0" smtClean="0">
                          <a:effectLst/>
                        </a:rPr>
                        <a:t>المبلغ    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ase"/>
                      <a:r>
                        <a:rPr lang="ar-SA" sz="2000" b="1" dirty="0" smtClean="0">
                          <a:effectLst/>
                        </a:rPr>
                        <a:t>العدد</a:t>
                      </a:r>
                      <a:r>
                        <a:rPr lang="ar-SA" sz="2000" b="1" baseline="0" dirty="0" smtClean="0">
                          <a:effectLst/>
                        </a:rPr>
                        <a:t> الكلي                 عدد الصناديق المفروز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ase"/>
                      <a:r>
                        <a:rPr lang="ar-SA" sz="2000" b="1" dirty="0" smtClean="0">
                          <a:effectLst/>
                        </a:rPr>
                        <a:t>الشهر 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4237351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DAE9819F-41F0-CE5E-6697-5B24D8F4EA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680047"/>
              </p:ext>
            </p:extLst>
          </p:nvPr>
        </p:nvGraphicFramePr>
        <p:xfrm>
          <a:off x="2079667" y="2350184"/>
          <a:ext cx="8056554" cy="520314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2685518">
                  <a:extLst>
                    <a:ext uri="{9D8B030D-6E8A-4147-A177-3AD203B41FA5}">
                      <a16:colId xmlns:a16="http://schemas.microsoft.com/office/drawing/2014/main" val="1151043443"/>
                    </a:ext>
                  </a:extLst>
                </a:gridCol>
                <a:gridCol w="3649241">
                  <a:extLst>
                    <a:ext uri="{9D8B030D-6E8A-4147-A177-3AD203B41FA5}">
                      <a16:colId xmlns:a16="http://schemas.microsoft.com/office/drawing/2014/main" val="216715203"/>
                    </a:ext>
                  </a:extLst>
                </a:gridCol>
                <a:gridCol w="1721795">
                  <a:extLst>
                    <a:ext uri="{9D8B030D-6E8A-4147-A177-3AD203B41FA5}">
                      <a16:colId xmlns:a16="http://schemas.microsoft.com/office/drawing/2014/main" val="2547205744"/>
                    </a:ext>
                  </a:extLst>
                </a:gridCol>
              </a:tblGrid>
              <a:tr h="520314">
                <a:tc>
                  <a:txBody>
                    <a:bodyPr/>
                    <a:lstStyle/>
                    <a:p>
                      <a:pPr marL="0" indent="0" algn="l" rtl="0" fontAlgn="base">
                        <a:tabLst>
                          <a:tab pos="534988" algn="l"/>
                        </a:tabLst>
                      </a:pPr>
                      <a:r>
                        <a:rPr lang="ar-SA" sz="2000" b="1" dirty="0" smtClean="0">
                          <a:effectLst/>
                        </a:rPr>
                        <a:t>4513125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>
                          <a:effectLst/>
                        </a:rPr>
                        <a:t>865</a:t>
                      </a:r>
                      <a:r>
                        <a:rPr lang="fr-FR" sz="2000" b="1" dirty="0" smtClean="0">
                          <a:effectLst/>
                        </a:rPr>
                        <a:t>         </a:t>
                      </a:r>
                      <a:r>
                        <a:rPr lang="ar-SA" sz="2000" b="1" dirty="0" smtClean="0">
                          <a:effectLst/>
                        </a:rPr>
                        <a:t>  </a:t>
                      </a:r>
                      <a:r>
                        <a:rPr lang="fr-FR" sz="2000" b="1" dirty="0" smtClean="0">
                          <a:effectLst/>
                        </a:rPr>
                        <a:t>                    </a:t>
                      </a:r>
                      <a:r>
                        <a:rPr lang="ar-SA" sz="2000" b="1" dirty="0" smtClean="0">
                          <a:effectLst/>
                        </a:rPr>
                        <a:t>4809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0" fontAlgn="base">
                        <a:tabLst>
                          <a:tab pos="1527175" algn="l"/>
                        </a:tabLst>
                      </a:pPr>
                      <a:r>
                        <a:rPr lang="ar-SA" sz="2000" b="1" dirty="0" smtClean="0">
                          <a:effectLst/>
                        </a:rPr>
                        <a:t>يوليو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3100798"/>
                  </a:ext>
                </a:extLst>
              </a:tr>
            </a:tbl>
          </a:graphicData>
        </a:graphic>
      </p:graphicFrame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F445DC2C-6575-1FB0-A57A-DDDC90647A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215991"/>
              </p:ext>
            </p:extLst>
          </p:nvPr>
        </p:nvGraphicFramePr>
        <p:xfrm>
          <a:off x="2079668" y="2878410"/>
          <a:ext cx="8338656" cy="396240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2779552">
                  <a:extLst>
                    <a:ext uri="{9D8B030D-6E8A-4147-A177-3AD203B41FA5}">
                      <a16:colId xmlns:a16="http://schemas.microsoft.com/office/drawing/2014/main" val="2177513254"/>
                    </a:ext>
                  </a:extLst>
                </a:gridCol>
                <a:gridCol w="2779552">
                  <a:extLst>
                    <a:ext uri="{9D8B030D-6E8A-4147-A177-3AD203B41FA5}">
                      <a16:colId xmlns:a16="http://schemas.microsoft.com/office/drawing/2014/main" val="4003576420"/>
                    </a:ext>
                  </a:extLst>
                </a:gridCol>
                <a:gridCol w="2779552">
                  <a:extLst>
                    <a:ext uri="{9D8B030D-6E8A-4147-A177-3AD203B41FA5}">
                      <a16:colId xmlns:a16="http://schemas.microsoft.com/office/drawing/2014/main" val="532256850"/>
                    </a:ext>
                  </a:extLst>
                </a:gridCol>
              </a:tblGrid>
              <a:tr h="376705">
                <a:tc>
                  <a:txBody>
                    <a:bodyPr/>
                    <a:lstStyle/>
                    <a:p>
                      <a:pPr algn="l" rtl="0" fontAlgn="base"/>
                      <a:r>
                        <a:rPr lang="ar-SA" sz="2000" b="1" dirty="0" smtClean="0">
                          <a:effectLst/>
                        </a:rPr>
                        <a:t>4779650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fr-FR" sz="2000" b="1" dirty="0" smtClean="0">
                          <a:effectLst/>
                        </a:rPr>
                        <a:t>    </a:t>
                      </a:r>
                      <a:r>
                        <a:rPr lang="ar-SA" sz="2000" b="1" dirty="0" smtClean="0">
                          <a:effectLst/>
                        </a:rPr>
                        <a:t>747</a:t>
                      </a:r>
                      <a:r>
                        <a:rPr lang="fr-FR" sz="2000" b="1" dirty="0" smtClean="0">
                          <a:effectLst/>
                        </a:rPr>
                        <a:t>  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>
                          <a:effectLst/>
                        </a:rPr>
                        <a:t>اغسطس </a:t>
                      </a:r>
                      <a:r>
                        <a:rPr lang="ar-SA" sz="2000" b="1" baseline="0" dirty="0" smtClean="0">
                          <a:effectLst/>
                        </a:rPr>
                        <a:t>                </a:t>
                      </a:r>
                      <a:r>
                        <a:rPr lang="ar-SA" sz="1800" b="1" baseline="0" dirty="0" smtClean="0">
                          <a:effectLst/>
                        </a:rPr>
                        <a:t>4827</a:t>
                      </a:r>
                      <a:r>
                        <a:rPr lang="en-ZA" sz="2000" b="1" baseline="0" dirty="0" smtClean="0">
                          <a:effectLst/>
                        </a:rPr>
                        <a:t> </a:t>
                      </a:r>
                      <a:endParaRPr lang="fr-FR" sz="2000" b="1" dirty="0" smtClean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9776911"/>
                  </a:ext>
                </a:extLst>
              </a:tr>
            </a:tbl>
          </a:graphicData>
        </a:graphic>
      </p:graphicFrame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CE884643-BED8-1908-902D-354AFF05AE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382580"/>
              </p:ext>
            </p:extLst>
          </p:nvPr>
        </p:nvGraphicFramePr>
        <p:xfrm>
          <a:off x="2079667" y="3300755"/>
          <a:ext cx="8056554" cy="396240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3086456">
                  <a:extLst>
                    <a:ext uri="{9D8B030D-6E8A-4147-A177-3AD203B41FA5}">
                      <a16:colId xmlns:a16="http://schemas.microsoft.com/office/drawing/2014/main" val="1114437643"/>
                    </a:ext>
                  </a:extLst>
                </a:gridCol>
                <a:gridCol w="2405979">
                  <a:extLst>
                    <a:ext uri="{9D8B030D-6E8A-4147-A177-3AD203B41FA5}">
                      <a16:colId xmlns:a16="http://schemas.microsoft.com/office/drawing/2014/main" val="224411107"/>
                    </a:ext>
                  </a:extLst>
                </a:gridCol>
                <a:gridCol w="2564119">
                  <a:extLst>
                    <a:ext uri="{9D8B030D-6E8A-4147-A177-3AD203B41FA5}">
                      <a16:colId xmlns:a16="http://schemas.microsoft.com/office/drawing/2014/main" val="828719665"/>
                    </a:ext>
                  </a:extLst>
                </a:gridCol>
              </a:tblGrid>
              <a:tr h="384902">
                <a:tc>
                  <a:txBody>
                    <a:bodyPr/>
                    <a:lstStyle/>
                    <a:p>
                      <a:pPr algn="l" rtl="0" fontAlgn="base"/>
                      <a:r>
                        <a:rPr lang="ar-SA" sz="1800" b="1" dirty="0" smtClean="0">
                          <a:effectLst/>
                        </a:rPr>
                        <a:t>43755650</a:t>
                      </a:r>
                      <a:endParaRPr lang="ar-SA" sz="18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ar-SA" sz="2000" b="1" dirty="0" smtClean="0">
                          <a:effectLst/>
                          <a:cs typeface="Calisto MT" panose="02040603050505030304" pitchFamily="18" charset="0"/>
                        </a:rPr>
                        <a:t>921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ase"/>
                      <a:r>
                        <a:rPr lang="ar-SA" sz="2000" b="1" dirty="0" smtClean="0">
                          <a:effectLst/>
                          <a:cs typeface="Calisto MT" panose="02040603050505030304" pitchFamily="18" charset="0"/>
                        </a:rPr>
                        <a:t>سبتمبر                  4887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7310649"/>
                  </a:ext>
                </a:extLst>
              </a:tr>
            </a:tbl>
          </a:graphicData>
        </a:graphic>
      </p:graphicFrame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390B8130-108C-F0B4-7EAE-40A0922AEF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565424"/>
              </p:ext>
            </p:extLst>
          </p:nvPr>
        </p:nvGraphicFramePr>
        <p:xfrm>
          <a:off x="2079667" y="3765485"/>
          <a:ext cx="8056554" cy="474108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2685518">
                  <a:extLst>
                    <a:ext uri="{9D8B030D-6E8A-4147-A177-3AD203B41FA5}">
                      <a16:colId xmlns:a16="http://schemas.microsoft.com/office/drawing/2014/main" val="1590065532"/>
                    </a:ext>
                  </a:extLst>
                </a:gridCol>
                <a:gridCol w="2685518">
                  <a:extLst>
                    <a:ext uri="{9D8B030D-6E8A-4147-A177-3AD203B41FA5}">
                      <a16:colId xmlns:a16="http://schemas.microsoft.com/office/drawing/2014/main" val="3814577988"/>
                    </a:ext>
                  </a:extLst>
                </a:gridCol>
                <a:gridCol w="2685518">
                  <a:extLst>
                    <a:ext uri="{9D8B030D-6E8A-4147-A177-3AD203B41FA5}">
                      <a16:colId xmlns:a16="http://schemas.microsoft.com/office/drawing/2014/main" val="1554564649"/>
                    </a:ext>
                  </a:extLst>
                </a:gridCol>
              </a:tblGrid>
              <a:tr h="474108">
                <a:tc>
                  <a:txBody>
                    <a:bodyPr/>
                    <a:lstStyle/>
                    <a:p>
                      <a:pPr algn="l" rtl="0" fontAlgn="base"/>
                      <a:r>
                        <a:rPr lang="ar-SA" sz="2000" b="1" dirty="0" smtClean="0">
                          <a:effectLst/>
                        </a:rPr>
                        <a:t>5048840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r-SA" sz="2000" b="1" baseline="0" dirty="0" smtClean="0">
                          <a:effectLst/>
                        </a:rPr>
                        <a:t>                   888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>
                          <a:effectLst/>
                          <a:cs typeface="Calisto MT" panose="02040603050505030304" pitchFamily="18" charset="0"/>
                        </a:rPr>
                        <a:t>اكتوبر                    4994  </a:t>
                      </a:r>
                      <a:endParaRPr lang="ar-SA" sz="2000" b="1" dirty="0" smtClean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7877067"/>
                  </a:ext>
                </a:extLst>
              </a:tr>
            </a:tbl>
          </a:graphicData>
        </a:graphic>
      </p:graphicFrame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EF340797-148A-A00B-B279-DC1CA29690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948463"/>
              </p:ext>
            </p:extLst>
          </p:nvPr>
        </p:nvGraphicFramePr>
        <p:xfrm>
          <a:off x="2079668" y="4334397"/>
          <a:ext cx="8056554" cy="416435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2939804">
                  <a:extLst>
                    <a:ext uri="{9D8B030D-6E8A-4147-A177-3AD203B41FA5}">
                      <a16:colId xmlns:a16="http://schemas.microsoft.com/office/drawing/2014/main" val="185959139"/>
                    </a:ext>
                  </a:extLst>
                </a:gridCol>
                <a:gridCol w="2431232">
                  <a:extLst>
                    <a:ext uri="{9D8B030D-6E8A-4147-A177-3AD203B41FA5}">
                      <a16:colId xmlns:a16="http://schemas.microsoft.com/office/drawing/2014/main" val="3584997175"/>
                    </a:ext>
                  </a:extLst>
                </a:gridCol>
                <a:gridCol w="2685518">
                  <a:extLst>
                    <a:ext uri="{9D8B030D-6E8A-4147-A177-3AD203B41FA5}">
                      <a16:colId xmlns:a16="http://schemas.microsoft.com/office/drawing/2014/main" val="3163320398"/>
                    </a:ext>
                  </a:extLst>
                </a:gridCol>
              </a:tblGrid>
              <a:tr h="416435">
                <a:tc>
                  <a:txBody>
                    <a:bodyPr/>
                    <a:lstStyle/>
                    <a:p>
                      <a:pPr algn="l" rtl="0" fontAlgn="base"/>
                      <a:r>
                        <a:rPr lang="ar-SA" sz="2000" b="1" dirty="0" smtClean="0">
                          <a:effectLst/>
                        </a:rPr>
                        <a:t>5126320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ar-SA" sz="2000" b="1" dirty="0" smtClean="0">
                          <a:effectLst/>
                        </a:rPr>
                        <a:t>   1219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>
                          <a:effectLst/>
                          <a:cs typeface="Calisto MT" panose="02040603050505030304" pitchFamily="18" charset="0"/>
                        </a:rPr>
                        <a:t>نوفمبر                    3790 </a:t>
                      </a:r>
                      <a:endParaRPr lang="ar-SA" sz="2000" b="1" dirty="0" smtClean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1655613"/>
                  </a:ext>
                </a:extLst>
              </a:tr>
            </a:tbl>
          </a:graphicData>
        </a:graphic>
      </p:graphicFrame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CEF23B02-0746-9D2E-055E-15D768A61D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472044"/>
              </p:ext>
            </p:extLst>
          </p:nvPr>
        </p:nvGraphicFramePr>
        <p:xfrm>
          <a:off x="1770433" y="4768104"/>
          <a:ext cx="8365788" cy="576044"/>
        </p:xfrm>
        <a:graphic>
          <a:graphicData uri="http://schemas.openxmlformats.org/drawingml/2006/table">
            <a:tbl>
              <a:tblPr bandRow="1">
                <a:tableStyleId>{69012ECD-51FC-41F1-AA8D-1B2483CD663E}</a:tableStyleId>
              </a:tblPr>
              <a:tblGrid>
                <a:gridCol w="2788596">
                  <a:extLst>
                    <a:ext uri="{9D8B030D-6E8A-4147-A177-3AD203B41FA5}">
                      <a16:colId xmlns:a16="http://schemas.microsoft.com/office/drawing/2014/main" val="1785958988"/>
                    </a:ext>
                  </a:extLst>
                </a:gridCol>
                <a:gridCol w="2788596">
                  <a:extLst>
                    <a:ext uri="{9D8B030D-6E8A-4147-A177-3AD203B41FA5}">
                      <a16:colId xmlns:a16="http://schemas.microsoft.com/office/drawing/2014/main" val="1187265399"/>
                    </a:ext>
                  </a:extLst>
                </a:gridCol>
                <a:gridCol w="2788596">
                  <a:extLst>
                    <a:ext uri="{9D8B030D-6E8A-4147-A177-3AD203B41FA5}">
                      <a16:colId xmlns:a16="http://schemas.microsoft.com/office/drawing/2014/main" val="1638489155"/>
                    </a:ext>
                  </a:extLst>
                </a:gridCol>
              </a:tblGrid>
              <a:tr h="576044">
                <a:tc>
                  <a:txBody>
                    <a:bodyPr/>
                    <a:lstStyle/>
                    <a:p>
                      <a:pPr algn="l" rtl="0" fontAlgn="base"/>
                      <a:r>
                        <a:rPr lang="fr-FR" sz="2000" b="1" baseline="0" dirty="0" smtClean="0">
                          <a:effectLst/>
                        </a:rPr>
                        <a:t>  </a:t>
                      </a:r>
                      <a:r>
                        <a:rPr lang="ar-SA" sz="2000" b="1" baseline="0" dirty="0" smtClean="0">
                          <a:effectLst/>
                        </a:rPr>
                        <a:t> </a:t>
                      </a:r>
                      <a:r>
                        <a:rPr lang="fr-FR" sz="2000" b="1" baseline="0" dirty="0" smtClean="0">
                          <a:effectLst/>
                        </a:rPr>
                        <a:t> </a:t>
                      </a:r>
                      <a:r>
                        <a:rPr lang="ar-SA" sz="2000" b="1" baseline="0" dirty="0" smtClean="0">
                          <a:effectLst/>
                        </a:rPr>
                        <a:t>5391480</a:t>
                      </a:r>
                      <a:endParaRPr lang="ar-SA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auto"/>
                      <a:r>
                        <a:rPr lang="ar-SA" sz="2000" b="1" dirty="0" smtClean="0">
                          <a:effectLst/>
                          <a:latin typeface="Calisto MT"/>
                        </a:rPr>
                        <a:t>1224        </a:t>
                      </a:r>
                      <a:endParaRPr lang="fr-FR" sz="2000" b="1" dirty="0">
                        <a:effectLst/>
                        <a:latin typeface="Calisto M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>
                          <a:effectLst/>
                          <a:cs typeface="Calisto MT" panose="02040603050505030304" pitchFamily="18" charset="0"/>
                        </a:rPr>
                        <a:t>ديسمبر                  3777</a:t>
                      </a:r>
                      <a:endParaRPr lang="ar-SA" sz="2000" b="1" dirty="0" smtClean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0298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652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hronicleVTI">
  <a:themeElements>
    <a:clrScheme name="ChronicleVTI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ChronicleVTI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Chronicle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onicleVTI" id="{534FD3B1-53CD-4A5C-943C-C44DFF248C3E}" vid="{19A790DA-2E4D-4134-98A6-7DECB1A1B842}"/>
    </a:ext>
  </a:extLst>
</a:theme>
</file>

<file path=ppt/theme/theme2.xml><?xml version="1.0" encoding="utf-8"?>
<a:theme xmlns:a="http://schemas.openxmlformats.org/drawingml/2006/main" name="1_ChronicleVTI">
  <a:themeElements>
    <a:clrScheme name="ChronicleVTI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ChronicleVTI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Chronicle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onicleVTI" id="{534FD3B1-53CD-4A5C-943C-C44DFF248C3E}" vid="{19A790DA-2E4D-4134-98A6-7DECB1A1B84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1953</TotalTime>
  <Words>147</Words>
  <Application>Microsoft Office PowerPoint</Application>
  <PresentationFormat>Widescreen</PresentationFormat>
  <Paragraphs>97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Aldhabi</vt:lpstr>
      <vt:lpstr>Andalus</vt:lpstr>
      <vt:lpstr>Arabic Typesetting</vt:lpstr>
      <vt:lpstr>Arial</vt:lpstr>
      <vt:lpstr>Calibri</vt:lpstr>
      <vt:lpstr>Calisto MT</vt:lpstr>
      <vt:lpstr>Univers Condensed</vt:lpstr>
      <vt:lpstr>Wingdings 3</vt:lpstr>
      <vt:lpstr>ChronicleVTI</vt:lpstr>
      <vt:lpstr>1_ChronicleVTI</vt:lpstr>
      <vt:lpstr>PowerPoint Presentation</vt:lpstr>
      <vt:lpstr>الحصيلة الإجمالية</vt:lpstr>
      <vt:lpstr>PowerPoint Presentation</vt:lpstr>
      <vt:lpstr>PowerPoint Presentation</vt:lpstr>
      <vt:lpstr>تقرير الصناديق السنوي</vt:lpstr>
      <vt:lpstr>الحصيلة الإجمالية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Pavilion 15</dc:creator>
  <cp:lastModifiedBy>Pavilion 15</cp:lastModifiedBy>
  <cp:revision>16</cp:revision>
  <dcterms:created xsi:type="dcterms:W3CDTF">2025-01-09T11:45:04Z</dcterms:created>
  <dcterms:modified xsi:type="dcterms:W3CDTF">2025-01-29T11:46:43Z</dcterms:modified>
</cp:coreProperties>
</file>